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69" r:id="rId3"/>
    <p:sldId id="257" r:id="rId4"/>
    <p:sldId id="271" r:id="rId5"/>
    <p:sldId id="272" r:id="rId6"/>
    <p:sldId id="258" r:id="rId7"/>
    <p:sldId id="259" r:id="rId8"/>
    <p:sldId id="260" r:id="rId9"/>
    <p:sldId id="261" r:id="rId10"/>
    <p:sldId id="274" r:id="rId11"/>
    <p:sldId id="262" r:id="rId12"/>
    <p:sldId id="263" r:id="rId13"/>
    <p:sldId id="264" r:id="rId14"/>
    <p:sldId id="265" r:id="rId15"/>
    <p:sldId id="266" r:id="rId16"/>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86883"/>
  </p:normalViewPr>
  <p:slideViewPr>
    <p:cSldViewPr snapToGrid="0" snapToObjects="1">
      <p:cViewPr varScale="1">
        <p:scale>
          <a:sx n="142" d="100"/>
          <a:sy n="142" d="100"/>
        </p:scale>
        <p:origin x="1000"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iran Zhang" userId="0b0a344fd4019ed0" providerId="LiveId" clId="{D51907A1-A6D6-E44B-87F0-FB08D97D5212}"/>
    <pc:docChg chg="undo custSel delSld modSld">
      <pc:chgData name="Yiran Zhang" userId="0b0a344fd4019ed0" providerId="LiveId" clId="{D51907A1-A6D6-E44B-87F0-FB08D97D5212}" dt="2026-08-05T10:20:54.840" v="929" actId="2711"/>
      <pc:docMkLst>
        <pc:docMk/>
      </pc:docMkLst>
      <pc:sldChg chg="delSp modSp mod">
        <pc:chgData name="Yiran Zhang" userId="0b0a344fd4019ed0" providerId="LiveId" clId="{D51907A1-A6D6-E44B-87F0-FB08D97D5212}" dt="2026-08-05T10:19:29.856" v="916" actId="2711"/>
        <pc:sldMkLst>
          <pc:docMk/>
          <pc:sldMk cId="0" sldId="256"/>
        </pc:sldMkLst>
        <pc:spChg chg="mod">
          <ac:chgData name="Yiran Zhang" userId="0b0a344fd4019ed0" providerId="LiveId" clId="{D51907A1-A6D6-E44B-87F0-FB08D97D5212}" dt="2026-08-05T10:19:29.856" v="916" actId="2711"/>
          <ac:spMkLst>
            <pc:docMk/>
            <pc:sldMk cId="0" sldId="256"/>
            <ac:spMk id="2" creationId="{00000000-0000-0000-0000-000000000000}"/>
          </ac:spMkLst>
        </pc:spChg>
        <pc:spChg chg="del">
          <ac:chgData name="Yiran Zhang" userId="0b0a344fd4019ed0" providerId="LiveId" clId="{D51907A1-A6D6-E44B-87F0-FB08D97D5212}" dt="2026-08-05T09:46:26.899" v="7" actId="478"/>
          <ac:spMkLst>
            <pc:docMk/>
            <pc:sldMk cId="0" sldId="256"/>
            <ac:spMk id="3" creationId="{00000000-0000-0000-0000-000000000000}"/>
          </ac:spMkLst>
        </pc:spChg>
        <pc:spChg chg="mod">
          <ac:chgData name="Yiran Zhang" userId="0b0a344fd4019ed0" providerId="LiveId" clId="{D51907A1-A6D6-E44B-87F0-FB08D97D5212}" dt="2026-08-05T09:46:44.130" v="14" actId="403"/>
          <ac:spMkLst>
            <pc:docMk/>
            <pc:sldMk cId="0" sldId="256"/>
            <ac:spMk id="4" creationId="{00000000-0000-0000-0000-000000000000}"/>
          </ac:spMkLst>
        </pc:spChg>
        <pc:spChg chg="mod">
          <ac:chgData name="Yiran Zhang" userId="0b0a344fd4019ed0" providerId="LiveId" clId="{D51907A1-A6D6-E44B-87F0-FB08D97D5212}" dt="2026-08-05T09:46:46.914" v="15" actId="403"/>
          <ac:spMkLst>
            <pc:docMk/>
            <pc:sldMk cId="0" sldId="256"/>
            <ac:spMk id="5" creationId="{00000000-0000-0000-0000-000000000000}"/>
          </ac:spMkLst>
        </pc:spChg>
        <pc:spChg chg="mod">
          <ac:chgData name="Yiran Zhang" userId="0b0a344fd4019ed0" providerId="LiveId" clId="{D51907A1-A6D6-E44B-87F0-FB08D97D5212}" dt="2026-08-05T09:46:25.580" v="6" actId="1076"/>
          <ac:spMkLst>
            <pc:docMk/>
            <pc:sldMk cId="0" sldId="256"/>
            <ac:spMk id="7" creationId="{00000000-0000-0000-0000-000000000000}"/>
          </ac:spMkLst>
        </pc:spChg>
        <pc:spChg chg="mod">
          <ac:chgData name="Yiran Zhang" userId="0b0a344fd4019ed0" providerId="LiveId" clId="{D51907A1-A6D6-E44B-87F0-FB08D97D5212}" dt="2026-08-05T09:46:25.580" v="6" actId="1076"/>
          <ac:spMkLst>
            <pc:docMk/>
            <pc:sldMk cId="0" sldId="256"/>
            <ac:spMk id="8" creationId="{00000000-0000-0000-0000-000000000000}"/>
          </ac:spMkLst>
        </pc:spChg>
        <pc:picChg chg="mod">
          <ac:chgData name="Yiran Zhang" userId="0b0a344fd4019ed0" providerId="LiveId" clId="{D51907A1-A6D6-E44B-87F0-FB08D97D5212}" dt="2026-08-05T09:46:50.146" v="16" actId="14100"/>
          <ac:picMkLst>
            <pc:docMk/>
            <pc:sldMk cId="0" sldId="256"/>
            <ac:picMk id="6" creationId="{00000000-0000-0000-0000-000000000000}"/>
          </ac:picMkLst>
        </pc:picChg>
        <pc:picChg chg="mod">
          <ac:chgData name="Yiran Zhang" userId="0b0a344fd4019ed0" providerId="LiveId" clId="{D51907A1-A6D6-E44B-87F0-FB08D97D5212}" dt="2026-08-05T09:46:52.563" v="17" actId="14100"/>
          <ac:picMkLst>
            <pc:docMk/>
            <pc:sldMk cId="0" sldId="256"/>
            <ac:picMk id="10" creationId="{D1CD9434-AE2C-4E17-1AE7-2CBC299587A0}"/>
          </ac:picMkLst>
        </pc:picChg>
      </pc:sldChg>
      <pc:sldChg chg="addSp delSp modSp mod">
        <pc:chgData name="Yiran Zhang" userId="0b0a344fd4019ed0" providerId="LiveId" clId="{D51907A1-A6D6-E44B-87F0-FB08D97D5212}" dt="2026-08-05T10:19:42.061" v="918" actId="2711"/>
        <pc:sldMkLst>
          <pc:docMk/>
          <pc:sldMk cId="0" sldId="257"/>
        </pc:sldMkLst>
        <pc:spChg chg="mod">
          <ac:chgData name="Yiran Zhang" userId="0b0a344fd4019ed0" providerId="LiveId" clId="{D51907A1-A6D6-E44B-87F0-FB08D97D5212}" dt="2026-08-05T10:19:42.061" v="918" actId="2711"/>
          <ac:spMkLst>
            <pc:docMk/>
            <pc:sldMk cId="0" sldId="257"/>
            <ac:spMk id="2" creationId="{00000000-0000-0000-0000-000000000000}"/>
          </ac:spMkLst>
        </pc:spChg>
        <pc:spChg chg="mod">
          <ac:chgData name="Yiran Zhang" userId="0b0a344fd4019ed0" providerId="LiveId" clId="{D51907A1-A6D6-E44B-87F0-FB08D97D5212}" dt="2026-08-05T10:05:14.531" v="561" actId="1076"/>
          <ac:spMkLst>
            <pc:docMk/>
            <pc:sldMk cId="0" sldId="257"/>
            <ac:spMk id="6" creationId="{00000000-0000-0000-0000-000000000000}"/>
          </ac:spMkLst>
        </pc:spChg>
        <pc:spChg chg="mod">
          <ac:chgData name="Yiran Zhang" userId="0b0a344fd4019ed0" providerId="LiveId" clId="{D51907A1-A6D6-E44B-87F0-FB08D97D5212}" dt="2026-08-05T10:05:14.531" v="561" actId="1076"/>
          <ac:spMkLst>
            <pc:docMk/>
            <pc:sldMk cId="0" sldId="257"/>
            <ac:spMk id="7" creationId="{00000000-0000-0000-0000-000000000000}"/>
          </ac:spMkLst>
        </pc:spChg>
        <pc:spChg chg="mod">
          <ac:chgData name="Yiran Zhang" userId="0b0a344fd4019ed0" providerId="LiveId" clId="{D51907A1-A6D6-E44B-87F0-FB08D97D5212}" dt="2026-08-05T10:05:14.531" v="561" actId="1076"/>
          <ac:spMkLst>
            <pc:docMk/>
            <pc:sldMk cId="0" sldId="257"/>
            <ac:spMk id="8" creationId="{00000000-0000-0000-0000-000000000000}"/>
          </ac:spMkLst>
        </pc:spChg>
        <pc:spChg chg="mod">
          <ac:chgData name="Yiran Zhang" userId="0b0a344fd4019ed0" providerId="LiveId" clId="{D51907A1-A6D6-E44B-87F0-FB08D97D5212}" dt="2026-08-05T10:05:14.531" v="561" actId="1076"/>
          <ac:spMkLst>
            <pc:docMk/>
            <pc:sldMk cId="0" sldId="257"/>
            <ac:spMk id="9" creationId="{00000000-0000-0000-0000-000000000000}"/>
          </ac:spMkLst>
        </pc:spChg>
        <pc:spChg chg="mod">
          <ac:chgData name="Yiran Zhang" userId="0b0a344fd4019ed0" providerId="LiveId" clId="{D51907A1-A6D6-E44B-87F0-FB08D97D5212}" dt="2026-08-05T10:05:14.531" v="561" actId="1076"/>
          <ac:spMkLst>
            <pc:docMk/>
            <pc:sldMk cId="0" sldId="257"/>
            <ac:spMk id="10" creationId="{00000000-0000-0000-0000-000000000000}"/>
          </ac:spMkLst>
        </pc:spChg>
        <pc:spChg chg="mod">
          <ac:chgData name="Yiran Zhang" userId="0b0a344fd4019ed0" providerId="LiveId" clId="{D51907A1-A6D6-E44B-87F0-FB08D97D5212}" dt="2026-08-05T10:05:14.531" v="561" actId="1076"/>
          <ac:spMkLst>
            <pc:docMk/>
            <pc:sldMk cId="0" sldId="257"/>
            <ac:spMk id="11" creationId="{00000000-0000-0000-0000-000000000000}"/>
          </ac:spMkLst>
        </pc:spChg>
        <pc:spChg chg="mod">
          <ac:chgData name="Yiran Zhang" userId="0b0a344fd4019ed0" providerId="LiveId" clId="{D51907A1-A6D6-E44B-87F0-FB08D97D5212}" dt="2026-08-05T10:05:14.531" v="561" actId="1076"/>
          <ac:spMkLst>
            <pc:docMk/>
            <pc:sldMk cId="0" sldId="257"/>
            <ac:spMk id="12" creationId="{00000000-0000-0000-0000-000000000000}"/>
          </ac:spMkLst>
        </pc:spChg>
        <pc:spChg chg="mod">
          <ac:chgData name="Yiran Zhang" userId="0b0a344fd4019ed0" providerId="LiveId" clId="{D51907A1-A6D6-E44B-87F0-FB08D97D5212}" dt="2026-08-05T10:05:14.531" v="561" actId="1076"/>
          <ac:spMkLst>
            <pc:docMk/>
            <pc:sldMk cId="0" sldId="257"/>
            <ac:spMk id="13" creationId="{00000000-0000-0000-0000-000000000000}"/>
          </ac:spMkLst>
        </pc:spChg>
        <pc:spChg chg="mod">
          <ac:chgData name="Yiran Zhang" userId="0b0a344fd4019ed0" providerId="LiveId" clId="{D51907A1-A6D6-E44B-87F0-FB08D97D5212}" dt="2026-08-05T10:05:14.531" v="561" actId="1076"/>
          <ac:spMkLst>
            <pc:docMk/>
            <pc:sldMk cId="0" sldId="257"/>
            <ac:spMk id="14" creationId="{00000000-0000-0000-0000-000000000000}"/>
          </ac:spMkLst>
        </pc:spChg>
        <pc:spChg chg="mod">
          <ac:chgData name="Yiran Zhang" userId="0b0a344fd4019ed0" providerId="LiveId" clId="{D51907A1-A6D6-E44B-87F0-FB08D97D5212}" dt="2026-08-05T10:05:14.531" v="561" actId="1076"/>
          <ac:spMkLst>
            <pc:docMk/>
            <pc:sldMk cId="0" sldId="257"/>
            <ac:spMk id="15" creationId="{00000000-0000-0000-0000-000000000000}"/>
          </ac:spMkLst>
        </pc:spChg>
        <pc:spChg chg="mod">
          <ac:chgData name="Yiran Zhang" userId="0b0a344fd4019ed0" providerId="LiveId" clId="{D51907A1-A6D6-E44B-87F0-FB08D97D5212}" dt="2026-08-05T10:05:14.531" v="561" actId="1076"/>
          <ac:spMkLst>
            <pc:docMk/>
            <pc:sldMk cId="0" sldId="257"/>
            <ac:spMk id="16" creationId="{00000000-0000-0000-0000-000000000000}"/>
          </ac:spMkLst>
        </pc:spChg>
        <pc:spChg chg="mod">
          <ac:chgData name="Yiran Zhang" userId="0b0a344fd4019ed0" providerId="LiveId" clId="{D51907A1-A6D6-E44B-87F0-FB08D97D5212}" dt="2026-08-05T10:05:14.531" v="561" actId="1076"/>
          <ac:spMkLst>
            <pc:docMk/>
            <pc:sldMk cId="0" sldId="257"/>
            <ac:spMk id="17" creationId="{00000000-0000-0000-0000-000000000000}"/>
          </ac:spMkLst>
        </pc:spChg>
        <pc:spChg chg="mod">
          <ac:chgData name="Yiran Zhang" userId="0b0a344fd4019ed0" providerId="LiveId" clId="{D51907A1-A6D6-E44B-87F0-FB08D97D5212}" dt="2026-08-05T10:05:14.531" v="561" actId="1076"/>
          <ac:spMkLst>
            <pc:docMk/>
            <pc:sldMk cId="0" sldId="257"/>
            <ac:spMk id="18" creationId="{00000000-0000-0000-0000-000000000000}"/>
          </ac:spMkLst>
        </pc:spChg>
        <pc:spChg chg="mod">
          <ac:chgData name="Yiran Zhang" userId="0b0a344fd4019ed0" providerId="LiveId" clId="{D51907A1-A6D6-E44B-87F0-FB08D97D5212}" dt="2026-08-05T10:05:14.531" v="561" actId="1076"/>
          <ac:spMkLst>
            <pc:docMk/>
            <pc:sldMk cId="0" sldId="257"/>
            <ac:spMk id="19" creationId="{00000000-0000-0000-0000-000000000000}"/>
          </ac:spMkLst>
        </pc:spChg>
        <pc:spChg chg="mod">
          <ac:chgData name="Yiran Zhang" userId="0b0a344fd4019ed0" providerId="LiveId" clId="{D51907A1-A6D6-E44B-87F0-FB08D97D5212}" dt="2026-08-05T10:05:14.531" v="561" actId="1076"/>
          <ac:spMkLst>
            <pc:docMk/>
            <pc:sldMk cId="0" sldId="257"/>
            <ac:spMk id="20" creationId="{00000000-0000-0000-0000-000000000000}"/>
          </ac:spMkLst>
        </pc:spChg>
        <pc:spChg chg="mod">
          <ac:chgData name="Yiran Zhang" userId="0b0a344fd4019ed0" providerId="LiveId" clId="{D51907A1-A6D6-E44B-87F0-FB08D97D5212}" dt="2026-08-05T10:05:14.531" v="561" actId="1076"/>
          <ac:spMkLst>
            <pc:docMk/>
            <pc:sldMk cId="0" sldId="257"/>
            <ac:spMk id="21" creationId="{00000000-0000-0000-0000-000000000000}"/>
          </ac:spMkLst>
        </pc:spChg>
        <pc:spChg chg="mod">
          <ac:chgData name="Yiran Zhang" userId="0b0a344fd4019ed0" providerId="LiveId" clId="{D51907A1-A6D6-E44B-87F0-FB08D97D5212}" dt="2026-08-05T10:05:14.531" v="561" actId="1076"/>
          <ac:spMkLst>
            <pc:docMk/>
            <pc:sldMk cId="0" sldId="257"/>
            <ac:spMk id="22" creationId="{00000000-0000-0000-0000-000000000000}"/>
          </ac:spMkLst>
        </pc:spChg>
        <pc:spChg chg="mod">
          <ac:chgData name="Yiran Zhang" userId="0b0a344fd4019ed0" providerId="LiveId" clId="{D51907A1-A6D6-E44B-87F0-FB08D97D5212}" dt="2026-08-05T10:05:14.531" v="561" actId="1076"/>
          <ac:spMkLst>
            <pc:docMk/>
            <pc:sldMk cId="0" sldId="257"/>
            <ac:spMk id="23" creationId="{00000000-0000-0000-0000-000000000000}"/>
          </ac:spMkLst>
        </pc:spChg>
        <pc:spChg chg="mod">
          <ac:chgData name="Yiran Zhang" userId="0b0a344fd4019ed0" providerId="LiveId" clId="{D51907A1-A6D6-E44B-87F0-FB08D97D5212}" dt="2026-08-05T10:05:14.531" v="561" actId="1076"/>
          <ac:spMkLst>
            <pc:docMk/>
            <pc:sldMk cId="0" sldId="257"/>
            <ac:spMk id="24" creationId="{00000000-0000-0000-0000-000000000000}"/>
          </ac:spMkLst>
        </pc:spChg>
        <pc:spChg chg="mod">
          <ac:chgData name="Yiran Zhang" userId="0b0a344fd4019ed0" providerId="LiveId" clId="{D51907A1-A6D6-E44B-87F0-FB08D97D5212}" dt="2026-08-05T10:05:14.531" v="561" actId="1076"/>
          <ac:spMkLst>
            <pc:docMk/>
            <pc:sldMk cId="0" sldId="257"/>
            <ac:spMk id="25" creationId="{00000000-0000-0000-0000-000000000000}"/>
          </ac:spMkLst>
        </pc:spChg>
        <pc:spChg chg="mod">
          <ac:chgData name="Yiran Zhang" userId="0b0a344fd4019ed0" providerId="LiveId" clId="{D51907A1-A6D6-E44B-87F0-FB08D97D5212}" dt="2026-08-05T10:05:14.531" v="561" actId="1076"/>
          <ac:spMkLst>
            <pc:docMk/>
            <pc:sldMk cId="0" sldId="257"/>
            <ac:spMk id="26" creationId="{00000000-0000-0000-0000-000000000000}"/>
          </ac:spMkLst>
        </pc:spChg>
        <pc:spChg chg="mod">
          <ac:chgData name="Yiran Zhang" userId="0b0a344fd4019ed0" providerId="LiveId" clId="{D51907A1-A6D6-E44B-87F0-FB08D97D5212}" dt="2026-08-05T10:05:14.531" v="561" actId="1076"/>
          <ac:spMkLst>
            <pc:docMk/>
            <pc:sldMk cId="0" sldId="257"/>
            <ac:spMk id="27" creationId="{00000000-0000-0000-0000-000000000000}"/>
          </ac:spMkLst>
        </pc:spChg>
        <pc:spChg chg="mod">
          <ac:chgData name="Yiran Zhang" userId="0b0a344fd4019ed0" providerId="LiveId" clId="{D51907A1-A6D6-E44B-87F0-FB08D97D5212}" dt="2026-08-05T10:05:14.531" v="561" actId="1076"/>
          <ac:spMkLst>
            <pc:docMk/>
            <pc:sldMk cId="0" sldId="257"/>
            <ac:spMk id="28" creationId="{00000000-0000-0000-0000-000000000000}"/>
          </ac:spMkLst>
        </pc:spChg>
        <pc:spChg chg="mod">
          <ac:chgData name="Yiran Zhang" userId="0b0a344fd4019ed0" providerId="LiveId" clId="{D51907A1-A6D6-E44B-87F0-FB08D97D5212}" dt="2026-08-05T10:05:14.531" v="561" actId="1076"/>
          <ac:spMkLst>
            <pc:docMk/>
            <pc:sldMk cId="0" sldId="257"/>
            <ac:spMk id="29" creationId="{00000000-0000-0000-0000-000000000000}"/>
          </ac:spMkLst>
        </pc:spChg>
        <pc:spChg chg="mod">
          <ac:chgData name="Yiran Zhang" userId="0b0a344fd4019ed0" providerId="LiveId" clId="{D51907A1-A6D6-E44B-87F0-FB08D97D5212}" dt="2026-08-05T10:05:14.531" v="561" actId="1076"/>
          <ac:spMkLst>
            <pc:docMk/>
            <pc:sldMk cId="0" sldId="257"/>
            <ac:spMk id="30" creationId="{00000000-0000-0000-0000-000000000000}"/>
          </ac:spMkLst>
        </pc:spChg>
        <pc:spChg chg="mod">
          <ac:chgData name="Yiran Zhang" userId="0b0a344fd4019ed0" providerId="LiveId" clId="{D51907A1-A6D6-E44B-87F0-FB08D97D5212}" dt="2026-08-05T10:05:14.531" v="561" actId="1076"/>
          <ac:spMkLst>
            <pc:docMk/>
            <pc:sldMk cId="0" sldId="257"/>
            <ac:spMk id="31" creationId="{00000000-0000-0000-0000-000000000000}"/>
          </ac:spMkLst>
        </pc:spChg>
        <pc:spChg chg="mod">
          <ac:chgData name="Yiran Zhang" userId="0b0a344fd4019ed0" providerId="LiveId" clId="{D51907A1-A6D6-E44B-87F0-FB08D97D5212}" dt="2026-08-05T10:05:14.531" v="561" actId="1076"/>
          <ac:spMkLst>
            <pc:docMk/>
            <pc:sldMk cId="0" sldId="257"/>
            <ac:spMk id="32" creationId="{00000000-0000-0000-0000-000000000000}"/>
          </ac:spMkLst>
        </pc:spChg>
        <pc:spChg chg="mod">
          <ac:chgData name="Yiran Zhang" userId="0b0a344fd4019ed0" providerId="LiveId" clId="{D51907A1-A6D6-E44B-87F0-FB08D97D5212}" dt="2026-08-05T10:05:14.531" v="561" actId="1076"/>
          <ac:spMkLst>
            <pc:docMk/>
            <pc:sldMk cId="0" sldId="257"/>
            <ac:spMk id="33" creationId="{00000000-0000-0000-0000-000000000000}"/>
          </ac:spMkLst>
        </pc:spChg>
        <pc:spChg chg="mod">
          <ac:chgData name="Yiran Zhang" userId="0b0a344fd4019ed0" providerId="LiveId" clId="{D51907A1-A6D6-E44B-87F0-FB08D97D5212}" dt="2026-08-05T10:05:14.531" v="561" actId="1076"/>
          <ac:spMkLst>
            <pc:docMk/>
            <pc:sldMk cId="0" sldId="257"/>
            <ac:spMk id="34" creationId="{00000000-0000-0000-0000-000000000000}"/>
          </ac:spMkLst>
        </pc:spChg>
        <pc:spChg chg="mod">
          <ac:chgData name="Yiran Zhang" userId="0b0a344fd4019ed0" providerId="LiveId" clId="{D51907A1-A6D6-E44B-87F0-FB08D97D5212}" dt="2026-08-05T10:05:14.531" v="561" actId="1076"/>
          <ac:spMkLst>
            <pc:docMk/>
            <pc:sldMk cId="0" sldId="257"/>
            <ac:spMk id="35" creationId="{00000000-0000-0000-0000-000000000000}"/>
          </ac:spMkLst>
        </pc:spChg>
        <pc:spChg chg="mod">
          <ac:chgData name="Yiran Zhang" userId="0b0a344fd4019ed0" providerId="LiveId" clId="{D51907A1-A6D6-E44B-87F0-FB08D97D5212}" dt="2026-08-05T10:05:14.531" v="561" actId="1076"/>
          <ac:spMkLst>
            <pc:docMk/>
            <pc:sldMk cId="0" sldId="257"/>
            <ac:spMk id="36" creationId="{00000000-0000-0000-0000-000000000000}"/>
          </ac:spMkLst>
        </pc:spChg>
        <pc:spChg chg="del mod">
          <ac:chgData name="Yiran Zhang" userId="0b0a344fd4019ed0" providerId="LiveId" clId="{D51907A1-A6D6-E44B-87F0-FB08D97D5212}" dt="2026-08-05T10:05:00.451" v="556" actId="478"/>
          <ac:spMkLst>
            <pc:docMk/>
            <pc:sldMk cId="0" sldId="257"/>
            <ac:spMk id="37" creationId="{00000000-0000-0000-0000-000000000000}"/>
          </ac:spMkLst>
        </pc:spChg>
        <pc:spChg chg="del mod">
          <ac:chgData name="Yiran Zhang" userId="0b0a344fd4019ed0" providerId="LiveId" clId="{D51907A1-A6D6-E44B-87F0-FB08D97D5212}" dt="2026-08-05T10:05:00.451" v="556" actId="478"/>
          <ac:spMkLst>
            <pc:docMk/>
            <pc:sldMk cId="0" sldId="257"/>
            <ac:spMk id="38" creationId="{00000000-0000-0000-0000-000000000000}"/>
          </ac:spMkLst>
        </pc:spChg>
        <pc:spChg chg="del mod">
          <ac:chgData name="Yiran Zhang" userId="0b0a344fd4019ed0" providerId="LiveId" clId="{D51907A1-A6D6-E44B-87F0-FB08D97D5212}" dt="2026-08-05T10:05:00.451" v="556" actId="478"/>
          <ac:spMkLst>
            <pc:docMk/>
            <pc:sldMk cId="0" sldId="257"/>
            <ac:spMk id="39" creationId="{00000000-0000-0000-0000-000000000000}"/>
          </ac:spMkLst>
        </pc:spChg>
        <pc:spChg chg="del mod">
          <ac:chgData name="Yiran Zhang" userId="0b0a344fd4019ed0" providerId="LiveId" clId="{D51907A1-A6D6-E44B-87F0-FB08D97D5212}" dt="2026-08-05T10:05:00.451" v="556" actId="478"/>
          <ac:spMkLst>
            <pc:docMk/>
            <pc:sldMk cId="0" sldId="257"/>
            <ac:spMk id="40" creationId="{00000000-0000-0000-0000-000000000000}"/>
          </ac:spMkLst>
        </pc:spChg>
        <pc:spChg chg="del mod">
          <ac:chgData name="Yiran Zhang" userId="0b0a344fd4019ed0" providerId="LiveId" clId="{D51907A1-A6D6-E44B-87F0-FB08D97D5212}" dt="2026-08-05T10:05:00.451" v="556" actId="478"/>
          <ac:spMkLst>
            <pc:docMk/>
            <pc:sldMk cId="0" sldId="257"/>
            <ac:spMk id="41" creationId="{00000000-0000-0000-0000-000000000000}"/>
          </ac:spMkLst>
        </pc:spChg>
        <pc:spChg chg="del mod">
          <ac:chgData name="Yiran Zhang" userId="0b0a344fd4019ed0" providerId="LiveId" clId="{D51907A1-A6D6-E44B-87F0-FB08D97D5212}" dt="2026-08-05T10:05:00.451" v="556" actId="478"/>
          <ac:spMkLst>
            <pc:docMk/>
            <pc:sldMk cId="0" sldId="257"/>
            <ac:spMk id="42" creationId="{00000000-0000-0000-0000-000000000000}"/>
          </ac:spMkLst>
        </pc:spChg>
        <pc:spChg chg="del mod">
          <ac:chgData name="Yiran Zhang" userId="0b0a344fd4019ed0" providerId="LiveId" clId="{D51907A1-A6D6-E44B-87F0-FB08D97D5212}" dt="2026-08-05T10:05:00.451" v="556" actId="478"/>
          <ac:spMkLst>
            <pc:docMk/>
            <pc:sldMk cId="0" sldId="257"/>
            <ac:spMk id="43" creationId="{00000000-0000-0000-0000-000000000000}"/>
          </ac:spMkLst>
        </pc:spChg>
        <pc:spChg chg="del mod">
          <ac:chgData name="Yiran Zhang" userId="0b0a344fd4019ed0" providerId="LiveId" clId="{D51907A1-A6D6-E44B-87F0-FB08D97D5212}" dt="2026-08-05T10:05:00.451" v="556" actId="478"/>
          <ac:spMkLst>
            <pc:docMk/>
            <pc:sldMk cId="0" sldId="257"/>
            <ac:spMk id="44" creationId="{00000000-0000-0000-0000-000000000000}"/>
          </ac:spMkLst>
        </pc:spChg>
        <pc:spChg chg="del mod">
          <ac:chgData name="Yiran Zhang" userId="0b0a344fd4019ed0" providerId="LiveId" clId="{D51907A1-A6D6-E44B-87F0-FB08D97D5212}" dt="2026-08-05T10:05:00.451" v="556" actId="478"/>
          <ac:spMkLst>
            <pc:docMk/>
            <pc:sldMk cId="0" sldId="257"/>
            <ac:spMk id="45" creationId="{00000000-0000-0000-0000-000000000000}"/>
          </ac:spMkLst>
        </pc:spChg>
        <pc:spChg chg="del mod">
          <ac:chgData name="Yiran Zhang" userId="0b0a344fd4019ed0" providerId="LiveId" clId="{D51907A1-A6D6-E44B-87F0-FB08D97D5212}" dt="2026-08-05T10:05:00.451" v="556" actId="478"/>
          <ac:spMkLst>
            <pc:docMk/>
            <pc:sldMk cId="0" sldId="257"/>
            <ac:spMk id="46" creationId="{00000000-0000-0000-0000-000000000000}"/>
          </ac:spMkLst>
        </pc:spChg>
        <pc:spChg chg="del mod">
          <ac:chgData name="Yiran Zhang" userId="0b0a344fd4019ed0" providerId="LiveId" clId="{D51907A1-A6D6-E44B-87F0-FB08D97D5212}" dt="2026-08-05T10:05:00.451" v="556" actId="478"/>
          <ac:spMkLst>
            <pc:docMk/>
            <pc:sldMk cId="0" sldId="257"/>
            <ac:spMk id="47" creationId="{00000000-0000-0000-0000-000000000000}"/>
          </ac:spMkLst>
        </pc:spChg>
        <pc:spChg chg="del mod">
          <ac:chgData name="Yiran Zhang" userId="0b0a344fd4019ed0" providerId="LiveId" clId="{D51907A1-A6D6-E44B-87F0-FB08D97D5212}" dt="2026-08-05T10:05:00.451" v="556" actId="478"/>
          <ac:spMkLst>
            <pc:docMk/>
            <pc:sldMk cId="0" sldId="257"/>
            <ac:spMk id="48" creationId="{00000000-0000-0000-0000-000000000000}"/>
          </ac:spMkLst>
        </pc:spChg>
        <pc:spChg chg="del mod">
          <ac:chgData name="Yiran Zhang" userId="0b0a344fd4019ed0" providerId="LiveId" clId="{D51907A1-A6D6-E44B-87F0-FB08D97D5212}" dt="2026-08-05T10:05:00.451" v="556" actId="478"/>
          <ac:spMkLst>
            <pc:docMk/>
            <pc:sldMk cId="0" sldId="257"/>
            <ac:spMk id="49" creationId="{00000000-0000-0000-0000-000000000000}"/>
          </ac:spMkLst>
        </pc:spChg>
        <pc:spChg chg="del mod">
          <ac:chgData name="Yiran Zhang" userId="0b0a344fd4019ed0" providerId="LiveId" clId="{D51907A1-A6D6-E44B-87F0-FB08D97D5212}" dt="2026-08-05T10:05:00.451" v="556" actId="478"/>
          <ac:spMkLst>
            <pc:docMk/>
            <pc:sldMk cId="0" sldId="257"/>
            <ac:spMk id="50" creationId="{00000000-0000-0000-0000-000000000000}"/>
          </ac:spMkLst>
        </pc:spChg>
        <pc:spChg chg="del mod">
          <ac:chgData name="Yiran Zhang" userId="0b0a344fd4019ed0" providerId="LiveId" clId="{D51907A1-A6D6-E44B-87F0-FB08D97D5212}" dt="2026-08-05T10:05:00.451" v="556" actId="478"/>
          <ac:spMkLst>
            <pc:docMk/>
            <pc:sldMk cId="0" sldId="257"/>
            <ac:spMk id="51" creationId="{00000000-0000-0000-0000-000000000000}"/>
          </ac:spMkLst>
        </pc:spChg>
        <pc:spChg chg="del mod">
          <ac:chgData name="Yiran Zhang" userId="0b0a344fd4019ed0" providerId="LiveId" clId="{D51907A1-A6D6-E44B-87F0-FB08D97D5212}" dt="2026-08-05T10:05:00.451" v="556" actId="478"/>
          <ac:spMkLst>
            <pc:docMk/>
            <pc:sldMk cId="0" sldId="257"/>
            <ac:spMk id="52" creationId="{00000000-0000-0000-0000-000000000000}"/>
          </ac:spMkLst>
        </pc:spChg>
        <pc:spChg chg="del mod">
          <ac:chgData name="Yiran Zhang" userId="0b0a344fd4019ed0" providerId="LiveId" clId="{D51907A1-A6D6-E44B-87F0-FB08D97D5212}" dt="2026-08-05T10:05:00.451" v="556" actId="478"/>
          <ac:spMkLst>
            <pc:docMk/>
            <pc:sldMk cId="0" sldId="257"/>
            <ac:spMk id="53" creationId="{00000000-0000-0000-0000-000000000000}"/>
          </ac:spMkLst>
        </pc:spChg>
        <pc:spChg chg="del mod">
          <ac:chgData name="Yiran Zhang" userId="0b0a344fd4019ed0" providerId="LiveId" clId="{D51907A1-A6D6-E44B-87F0-FB08D97D5212}" dt="2026-08-05T10:05:00.451" v="556" actId="478"/>
          <ac:spMkLst>
            <pc:docMk/>
            <pc:sldMk cId="0" sldId="257"/>
            <ac:spMk id="54" creationId="{00000000-0000-0000-0000-000000000000}"/>
          </ac:spMkLst>
        </pc:spChg>
        <pc:spChg chg="del mod">
          <ac:chgData name="Yiran Zhang" userId="0b0a344fd4019ed0" providerId="LiveId" clId="{D51907A1-A6D6-E44B-87F0-FB08D97D5212}" dt="2026-08-05T10:05:00.451" v="556" actId="478"/>
          <ac:spMkLst>
            <pc:docMk/>
            <pc:sldMk cId="0" sldId="257"/>
            <ac:spMk id="55" creationId="{00000000-0000-0000-0000-000000000000}"/>
          </ac:spMkLst>
        </pc:spChg>
        <pc:spChg chg="del mod">
          <ac:chgData name="Yiran Zhang" userId="0b0a344fd4019ed0" providerId="LiveId" clId="{D51907A1-A6D6-E44B-87F0-FB08D97D5212}" dt="2026-08-05T10:05:00.451" v="556" actId="478"/>
          <ac:spMkLst>
            <pc:docMk/>
            <pc:sldMk cId="0" sldId="257"/>
            <ac:spMk id="56" creationId="{00000000-0000-0000-0000-000000000000}"/>
          </ac:spMkLst>
        </pc:spChg>
        <pc:spChg chg="del mod">
          <ac:chgData name="Yiran Zhang" userId="0b0a344fd4019ed0" providerId="LiveId" clId="{D51907A1-A6D6-E44B-87F0-FB08D97D5212}" dt="2026-08-05T10:05:00.451" v="556" actId="478"/>
          <ac:spMkLst>
            <pc:docMk/>
            <pc:sldMk cId="0" sldId="257"/>
            <ac:spMk id="57" creationId="{00000000-0000-0000-0000-000000000000}"/>
          </ac:spMkLst>
        </pc:spChg>
        <pc:spChg chg="del mod">
          <ac:chgData name="Yiran Zhang" userId="0b0a344fd4019ed0" providerId="LiveId" clId="{D51907A1-A6D6-E44B-87F0-FB08D97D5212}" dt="2026-08-05T10:05:00.451" v="556" actId="478"/>
          <ac:spMkLst>
            <pc:docMk/>
            <pc:sldMk cId="0" sldId="257"/>
            <ac:spMk id="58" creationId="{00000000-0000-0000-0000-000000000000}"/>
          </ac:spMkLst>
        </pc:spChg>
        <pc:spChg chg="del mod">
          <ac:chgData name="Yiran Zhang" userId="0b0a344fd4019ed0" providerId="LiveId" clId="{D51907A1-A6D6-E44B-87F0-FB08D97D5212}" dt="2026-08-05T10:05:00.451" v="556" actId="478"/>
          <ac:spMkLst>
            <pc:docMk/>
            <pc:sldMk cId="0" sldId="257"/>
            <ac:spMk id="59" creationId="{00000000-0000-0000-0000-000000000000}"/>
          </ac:spMkLst>
        </pc:spChg>
        <pc:spChg chg="del mod">
          <ac:chgData name="Yiran Zhang" userId="0b0a344fd4019ed0" providerId="LiveId" clId="{D51907A1-A6D6-E44B-87F0-FB08D97D5212}" dt="2026-08-05T10:05:00.451" v="556" actId="478"/>
          <ac:spMkLst>
            <pc:docMk/>
            <pc:sldMk cId="0" sldId="257"/>
            <ac:spMk id="60" creationId="{00000000-0000-0000-0000-000000000000}"/>
          </ac:spMkLst>
        </pc:spChg>
        <pc:spChg chg="del mod">
          <ac:chgData name="Yiran Zhang" userId="0b0a344fd4019ed0" providerId="LiveId" clId="{D51907A1-A6D6-E44B-87F0-FB08D97D5212}" dt="2026-08-05T10:05:00.451" v="556" actId="478"/>
          <ac:spMkLst>
            <pc:docMk/>
            <pc:sldMk cId="0" sldId="257"/>
            <ac:spMk id="61" creationId="{00000000-0000-0000-0000-000000000000}"/>
          </ac:spMkLst>
        </pc:spChg>
        <pc:spChg chg="del mod">
          <ac:chgData name="Yiran Zhang" userId="0b0a344fd4019ed0" providerId="LiveId" clId="{D51907A1-A6D6-E44B-87F0-FB08D97D5212}" dt="2026-08-05T10:05:00.451" v="556" actId="478"/>
          <ac:spMkLst>
            <pc:docMk/>
            <pc:sldMk cId="0" sldId="257"/>
            <ac:spMk id="62" creationId="{00000000-0000-0000-0000-000000000000}"/>
          </ac:spMkLst>
        </pc:spChg>
        <pc:spChg chg="del mod">
          <ac:chgData name="Yiran Zhang" userId="0b0a344fd4019ed0" providerId="LiveId" clId="{D51907A1-A6D6-E44B-87F0-FB08D97D5212}" dt="2026-08-05T10:05:00.451" v="556" actId="478"/>
          <ac:spMkLst>
            <pc:docMk/>
            <pc:sldMk cId="0" sldId="257"/>
            <ac:spMk id="63" creationId="{00000000-0000-0000-0000-000000000000}"/>
          </ac:spMkLst>
        </pc:spChg>
        <pc:spChg chg="del mod">
          <ac:chgData name="Yiran Zhang" userId="0b0a344fd4019ed0" providerId="LiveId" clId="{D51907A1-A6D6-E44B-87F0-FB08D97D5212}" dt="2026-08-05T10:05:00.451" v="556" actId="478"/>
          <ac:spMkLst>
            <pc:docMk/>
            <pc:sldMk cId="0" sldId="257"/>
            <ac:spMk id="64" creationId="{00000000-0000-0000-0000-000000000000}"/>
          </ac:spMkLst>
        </pc:spChg>
        <pc:spChg chg="del mod">
          <ac:chgData name="Yiran Zhang" userId="0b0a344fd4019ed0" providerId="LiveId" clId="{D51907A1-A6D6-E44B-87F0-FB08D97D5212}" dt="2026-08-05T10:05:00.451" v="556" actId="478"/>
          <ac:spMkLst>
            <pc:docMk/>
            <pc:sldMk cId="0" sldId="257"/>
            <ac:spMk id="65" creationId="{00000000-0000-0000-0000-000000000000}"/>
          </ac:spMkLst>
        </pc:spChg>
        <pc:spChg chg="del mod">
          <ac:chgData name="Yiran Zhang" userId="0b0a344fd4019ed0" providerId="LiveId" clId="{D51907A1-A6D6-E44B-87F0-FB08D97D5212}" dt="2026-08-05T10:05:00.451" v="556" actId="478"/>
          <ac:spMkLst>
            <pc:docMk/>
            <pc:sldMk cId="0" sldId="257"/>
            <ac:spMk id="66" creationId="{00000000-0000-0000-0000-000000000000}"/>
          </ac:spMkLst>
        </pc:spChg>
        <pc:spChg chg="del mod">
          <ac:chgData name="Yiran Zhang" userId="0b0a344fd4019ed0" providerId="LiveId" clId="{D51907A1-A6D6-E44B-87F0-FB08D97D5212}" dt="2026-08-05T10:05:00.451" v="556" actId="478"/>
          <ac:spMkLst>
            <pc:docMk/>
            <pc:sldMk cId="0" sldId="257"/>
            <ac:spMk id="67" creationId="{00000000-0000-0000-0000-000000000000}"/>
          </ac:spMkLst>
        </pc:spChg>
        <pc:spChg chg="mod">
          <ac:chgData name="Yiran Zhang" userId="0b0a344fd4019ed0" providerId="LiveId" clId="{D51907A1-A6D6-E44B-87F0-FB08D97D5212}" dt="2026-08-05T09:52:35" v="200" actId="1076"/>
          <ac:spMkLst>
            <pc:docMk/>
            <pc:sldMk cId="0" sldId="257"/>
            <ac:spMk id="68" creationId="{00000000-0000-0000-0000-000000000000}"/>
          </ac:spMkLst>
        </pc:spChg>
        <pc:spChg chg="mod">
          <ac:chgData name="Yiran Zhang" userId="0b0a344fd4019ed0" providerId="LiveId" clId="{D51907A1-A6D6-E44B-87F0-FB08D97D5212}" dt="2026-08-05T09:51:54.072" v="192" actId="1036"/>
          <ac:spMkLst>
            <pc:docMk/>
            <pc:sldMk cId="0" sldId="257"/>
            <ac:spMk id="69" creationId="{00000000-0000-0000-0000-000000000000}"/>
          </ac:spMkLst>
        </pc:spChg>
        <pc:spChg chg="mod">
          <ac:chgData name="Yiran Zhang" userId="0b0a344fd4019ed0" providerId="LiveId" clId="{D51907A1-A6D6-E44B-87F0-FB08D97D5212}" dt="2026-08-05T09:51:54.072" v="192" actId="1036"/>
          <ac:spMkLst>
            <pc:docMk/>
            <pc:sldMk cId="0" sldId="257"/>
            <ac:spMk id="70" creationId="{00000000-0000-0000-0000-000000000000}"/>
          </ac:spMkLst>
        </pc:spChg>
        <pc:spChg chg="mod">
          <ac:chgData name="Yiran Zhang" userId="0b0a344fd4019ed0" providerId="LiveId" clId="{D51907A1-A6D6-E44B-87F0-FB08D97D5212}" dt="2026-08-05T09:51:54.072" v="192" actId="1036"/>
          <ac:spMkLst>
            <pc:docMk/>
            <pc:sldMk cId="0" sldId="257"/>
            <ac:spMk id="77" creationId="{00000000-0000-0000-0000-000000000000}"/>
          </ac:spMkLst>
        </pc:spChg>
        <pc:spChg chg="mod">
          <ac:chgData name="Yiran Zhang" userId="0b0a344fd4019ed0" providerId="LiveId" clId="{D51907A1-A6D6-E44B-87F0-FB08D97D5212}" dt="2026-08-05T09:51:54.072" v="192" actId="1036"/>
          <ac:spMkLst>
            <pc:docMk/>
            <pc:sldMk cId="0" sldId="257"/>
            <ac:spMk id="78" creationId="{00000000-0000-0000-0000-000000000000}"/>
          </ac:spMkLst>
        </pc:spChg>
        <pc:spChg chg="mod">
          <ac:chgData name="Yiran Zhang" userId="0b0a344fd4019ed0" providerId="LiveId" clId="{D51907A1-A6D6-E44B-87F0-FB08D97D5212}" dt="2026-08-05T10:06:20.347" v="588" actId="20577"/>
          <ac:spMkLst>
            <pc:docMk/>
            <pc:sldMk cId="0" sldId="257"/>
            <ac:spMk id="79" creationId="{00000000-0000-0000-0000-000000000000}"/>
          </ac:spMkLst>
        </pc:spChg>
        <pc:spChg chg="mod">
          <ac:chgData name="Yiran Zhang" userId="0b0a344fd4019ed0" providerId="LiveId" clId="{D51907A1-A6D6-E44B-87F0-FB08D97D5212}" dt="2026-08-05T09:51:54.072" v="192" actId="1036"/>
          <ac:spMkLst>
            <pc:docMk/>
            <pc:sldMk cId="0" sldId="257"/>
            <ac:spMk id="80" creationId="{00000000-0000-0000-0000-000000000000}"/>
          </ac:spMkLst>
        </pc:spChg>
        <pc:spChg chg="mod">
          <ac:chgData name="Yiran Zhang" userId="0b0a344fd4019ed0" providerId="LiveId" clId="{D51907A1-A6D6-E44B-87F0-FB08D97D5212}" dt="2026-08-05T09:51:54.072" v="192" actId="1036"/>
          <ac:spMkLst>
            <pc:docMk/>
            <pc:sldMk cId="0" sldId="257"/>
            <ac:spMk id="81" creationId="{00000000-0000-0000-0000-000000000000}"/>
          </ac:spMkLst>
        </pc:spChg>
        <pc:spChg chg="mod">
          <ac:chgData name="Yiran Zhang" userId="0b0a344fd4019ed0" providerId="LiveId" clId="{D51907A1-A6D6-E44B-87F0-FB08D97D5212}" dt="2026-08-05T10:06:38.898" v="600" actId="1076"/>
          <ac:spMkLst>
            <pc:docMk/>
            <pc:sldMk cId="0" sldId="257"/>
            <ac:spMk id="82" creationId="{00000000-0000-0000-0000-000000000000}"/>
          </ac:spMkLst>
        </pc:spChg>
        <pc:spChg chg="add mod">
          <ac:chgData name="Yiran Zhang" userId="0b0a344fd4019ed0" providerId="LiveId" clId="{D51907A1-A6D6-E44B-87F0-FB08D97D5212}" dt="2026-08-05T09:52:47.773" v="236" actId="20577"/>
          <ac:spMkLst>
            <pc:docMk/>
            <pc:sldMk cId="0" sldId="257"/>
            <ac:spMk id="83" creationId="{5FCCDDD3-88E4-9F45-AD95-AA653B15CAC8}"/>
          </ac:spMkLst>
        </pc:spChg>
        <pc:spChg chg="add mod">
          <ac:chgData name="Yiran Zhang" userId="0b0a344fd4019ed0" providerId="LiveId" clId="{D51907A1-A6D6-E44B-87F0-FB08D97D5212}" dt="2026-08-05T10:05:05.653" v="558" actId="1076"/>
          <ac:spMkLst>
            <pc:docMk/>
            <pc:sldMk cId="0" sldId="257"/>
            <ac:spMk id="84" creationId="{305ECA80-BAE2-1C48-BAC7-1889767B744D}"/>
          </ac:spMkLst>
        </pc:spChg>
        <pc:spChg chg="del mod">
          <ac:chgData name="Yiran Zhang" userId="0b0a344fd4019ed0" providerId="LiveId" clId="{D51907A1-A6D6-E44B-87F0-FB08D97D5212}" dt="2026-08-05T09:51:48.605" v="181" actId="478"/>
          <ac:spMkLst>
            <pc:docMk/>
            <pc:sldMk cId="0" sldId="257"/>
            <ac:spMk id="85" creationId="{00000000-0000-0000-0000-000000000000}"/>
          </ac:spMkLst>
        </pc:spChg>
        <pc:spChg chg="mod">
          <ac:chgData name="Yiran Zhang" userId="0b0a344fd4019ed0" providerId="LiveId" clId="{D51907A1-A6D6-E44B-87F0-FB08D97D5212}" dt="2026-08-05T10:06:53.099" v="607" actId="14100"/>
          <ac:spMkLst>
            <pc:docMk/>
            <pc:sldMk cId="0" sldId="257"/>
            <ac:spMk id="86" creationId="{00000000-0000-0000-0000-000000000000}"/>
          </ac:spMkLst>
        </pc:spChg>
        <pc:spChg chg="del">
          <ac:chgData name="Yiran Zhang" userId="0b0a344fd4019ed0" providerId="LiveId" clId="{D51907A1-A6D6-E44B-87F0-FB08D97D5212}" dt="2026-08-05T09:50:21.649" v="121" actId="478"/>
          <ac:spMkLst>
            <pc:docMk/>
            <pc:sldMk cId="0" sldId="257"/>
            <ac:spMk id="87" creationId="{00000000-0000-0000-0000-000000000000}"/>
          </ac:spMkLst>
        </pc:spChg>
        <pc:spChg chg="add mod">
          <ac:chgData name="Yiran Zhang" userId="0b0a344fd4019ed0" providerId="LiveId" clId="{D51907A1-A6D6-E44B-87F0-FB08D97D5212}" dt="2026-08-05T10:05:08.114" v="560" actId="20577"/>
          <ac:spMkLst>
            <pc:docMk/>
            <pc:sldMk cId="0" sldId="257"/>
            <ac:spMk id="88" creationId="{112284D0-7745-A046-9179-237AD945EB9C}"/>
          </ac:spMkLst>
        </pc:spChg>
        <pc:spChg chg="add mod">
          <ac:chgData name="Yiran Zhang" userId="0b0a344fd4019ed0" providerId="LiveId" clId="{D51907A1-A6D6-E44B-87F0-FB08D97D5212}" dt="2026-08-05T10:05:05.653" v="558" actId="1076"/>
          <ac:spMkLst>
            <pc:docMk/>
            <pc:sldMk cId="0" sldId="257"/>
            <ac:spMk id="89" creationId="{CBAF4BC0-267C-6243-8922-DDD9ED5843D7}"/>
          </ac:spMkLst>
        </pc:spChg>
        <pc:spChg chg="add mod">
          <ac:chgData name="Yiran Zhang" userId="0b0a344fd4019ed0" providerId="LiveId" clId="{D51907A1-A6D6-E44B-87F0-FB08D97D5212}" dt="2026-08-05T10:05:05.653" v="558" actId="1076"/>
          <ac:spMkLst>
            <pc:docMk/>
            <pc:sldMk cId="0" sldId="257"/>
            <ac:spMk id="90" creationId="{AF331815-F97C-D44A-8698-958E3C697B69}"/>
          </ac:spMkLst>
        </pc:spChg>
        <pc:spChg chg="add mod">
          <ac:chgData name="Yiran Zhang" userId="0b0a344fd4019ed0" providerId="LiveId" clId="{D51907A1-A6D6-E44B-87F0-FB08D97D5212}" dt="2026-08-05T10:05:05.653" v="558" actId="1076"/>
          <ac:spMkLst>
            <pc:docMk/>
            <pc:sldMk cId="0" sldId="257"/>
            <ac:spMk id="91" creationId="{246E2443-A848-7040-933D-2B3404FC3BA0}"/>
          </ac:spMkLst>
        </pc:spChg>
        <pc:spChg chg="add mod">
          <ac:chgData name="Yiran Zhang" userId="0b0a344fd4019ed0" providerId="LiveId" clId="{D51907A1-A6D6-E44B-87F0-FB08D97D5212}" dt="2026-08-05T10:05:05.653" v="558" actId="1076"/>
          <ac:spMkLst>
            <pc:docMk/>
            <pc:sldMk cId="0" sldId="257"/>
            <ac:spMk id="92" creationId="{91A1E1D3-31BB-DD4A-B430-EF2FE252E2C5}"/>
          </ac:spMkLst>
        </pc:spChg>
        <pc:spChg chg="add mod">
          <ac:chgData name="Yiran Zhang" userId="0b0a344fd4019ed0" providerId="LiveId" clId="{D51907A1-A6D6-E44B-87F0-FB08D97D5212}" dt="2026-08-05T10:05:05.653" v="558" actId="1076"/>
          <ac:spMkLst>
            <pc:docMk/>
            <pc:sldMk cId="0" sldId="257"/>
            <ac:spMk id="93" creationId="{FBC42D9C-8926-D14A-A77D-675CD2D26B2F}"/>
          </ac:spMkLst>
        </pc:spChg>
        <pc:spChg chg="add mod">
          <ac:chgData name="Yiran Zhang" userId="0b0a344fd4019ed0" providerId="LiveId" clId="{D51907A1-A6D6-E44B-87F0-FB08D97D5212}" dt="2026-08-05T10:05:05.653" v="558" actId="1076"/>
          <ac:spMkLst>
            <pc:docMk/>
            <pc:sldMk cId="0" sldId="257"/>
            <ac:spMk id="94" creationId="{8905304D-FDB4-6940-B141-7A36536E962D}"/>
          </ac:spMkLst>
        </pc:spChg>
        <pc:spChg chg="add mod">
          <ac:chgData name="Yiran Zhang" userId="0b0a344fd4019ed0" providerId="LiveId" clId="{D51907A1-A6D6-E44B-87F0-FB08D97D5212}" dt="2026-08-05T10:05:05.653" v="558" actId="1076"/>
          <ac:spMkLst>
            <pc:docMk/>
            <pc:sldMk cId="0" sldId="257"/>
            <ac:spMk id="95" creationId="{94C7EFEF-BBC3-E04D-9D0E-7B73E462EB03}"/>
          </ac:spMkLst>
        </pc:spChg>
        <pc:spChg chg="add mod">
          <ac:chgData name="Yiran Zhang" userId="0b0a344fd4019ed0" providerId="LiveId" clId="{D51907A1-A6D6-E44B-87F0-FB08D97D5212}" dt="2026-08-05T10:05:05.653" v="558" actId="1076"/>
          <ac:spMkLst>
            <pc:docMk/>
            <pc:sldMk cId="0" sldId="257"/>
            <ac:spMk id="96" creationId="{82EF1CA0-EF15-2448-AD39-D0BC97F9A11A}"/>
          </ac:spMkLst>
        </pc:spChg>
        <pc:spChg chg="add mod">
          <ac:chgData name="Yiran Zhang" userId="0b0a344fd4019ed0" providerId="LiveId" clId="{D51907A1-A6D6-E44B-87F0-FB08D97D5212}" dt="2026-08-05T10:05:05.653" v="558" actId="1076"/>
          <ac:spMkLst>
            <pc:docMk/>
            <pc:sldMk cId="0" sldId="257"/>
            <ac:spMk id="97" creationId="{6B6AE153-944F-E948-9231-6251DF4B6DDB}"/>
          </ac:spMkLst>
        </pc:spChg>
        <pc:spChg chg="add mod">
          <ac:chgData name="Yiran Zhang" userId="0b0a344fd4019ed0" providerId="LiveId" clId="{D51907A1-A6D6-E44B-87F0-FB08D97D5212}" dt="2026-08-05T10:05:05.653" v="558" actId="1076"/>
          <ac:spMkLst>
            <pc:docMk/>
            <pc:sldMk cId="0" sldId="257"/>
            <ac:spMk id="98" creationId="{C3F5A760-E035-7A46-9785-37A48FA948D9}"/>
          </ac:spMkLst>
        </pc:spChg>
        <pc:spChg chg="add mod">
          <ac:chgData name="Yiran Zhang" userId="0b0a344fd4019ed0" providerId="LiveId" clId="{D51907A1-A6D6-E44B-87F0-FB08D97D5212}" dt="2026-08-05T10:05:05.653" v="558" actId="1076"/>
          <ac:spMkLst>
            <pc:docMk/>
            <pc:sldMk cId="0" sldId="257"/>
            <ac:spMk id="99" creationId="{CF2C441E-BD10-D746-8C1F-C5A4AAC0D8E9}"/>
          </ac:spMkLst>
        </pc:spChg>
        <pc:spChg chg="add mod">
          <ac:chgData name="Yiran Zhang" userId="0b0a344fd4019ed0" providerId="LiveId" clId="{D51907A1-A6D6-E44B-87F0-FB08D97D5212}" dt="2026-08-05T10:05:05.653" v="558" actId="1076"/>
          <ac:spMkLst>
            <pc:docMk/>
            <pc:sldMk cId="0" sldId="257"/>
            <ac:spMk id="100" creationId="{5AB6A803-77F1-5D4C-B987-5FF07B484FD9}"/>
          </ac:spMkLst>
        </pc:spChg>
        <pc:spChg chg="add mod">
          <ac:chgData name="Yiran Zhang" userId="0b0a344fd4019ed0" providerId="LiveId" clId="{D51907A1-A6D6-E44B-87F0-FB08D97D5212}" dt="2026-08-05T10:05:05.653" v="558" actId="1076"/>
          <ac:spMkLst>
            <pc:docMk/>
            <pc:sldMk cId="0" sldId="257"/>
            <ac:spMk id="101" creationId="{6DD6079C-DE06-4247-9D99-939AA831B44D}"/>
          </ac:spMkLst>
        </pc:spChg>
        <pc:spChg chg="add mod">
          <ac:chgData name="Yiran Zhang" userId="0b0a344fd4019ed0" providerId="LiveId" clId="{D51907A1-A6D6-E44B-87F0-FB08D97D5212}" dt="2026-08-05T10:05:05.653" v="558" actId="1076"/>
          <ac:spMkLst>
            <pc:docMk/>
            <pc:sldMk cId="0" sldId="257"/>
            <ac:spMk id="102" creationId="{BB69FEA9-41E8-FE4C-85E5-C2FACCD4823D}"/>
          </ac:spMkLst>
        </pc:spChg>
        <pc:spChg chg="add mod">
          <ac:chgData name="Yiran Zhang" userId="0b0a344fd4019ed0" providerId="LiveId" clId="{D51907A1-A6D6-E44B-87F0-FB08D97D5212}" dt="2026-08-05T10:05:05.653" v="558" actId="1076"/>
          <ac:spMkLst>
            <pc:docMk/>
            <pc:sldMk cId="0" sldId="257"/>
            <ac:spMk id="103" creationId="{CAEC517B-35C6-334D-901B-AE767784E209}"/>
          </ac:spMkLst>
        </pc:spChg>
        <pc:spChg chg="add mod">
          <ac:chgData name="Yiran Zhang" userId="0b0a344fd4019ed0" providerId="LiveId" clId="{D51907A1-A6D6-E44B-87F0-FB08D97D5212}" dt="2026-08-05T10:05:05.653" v="558" actId="1076"/>
          <ac:spMkLst>
            <pc:docMk/>
            <pc:sldMk cId="0" sldId="257"/>
            <ac:spMk id="104" creationId="{A4BC95B0-6313-9840-924A-ED9FD3DA8D5B}"/>
          </ac:spMkLst>
        </pc:spChg>
        <pc:spChg chg="add mod">
          <ac:chgData name="Yiran Zhang" userId="0b0a344fd4019ed0" providerId="LiveId" clId="{D51907A1-A6D6-E44B-87F0-FB08D97D5212}" dt="2026-08-05T10:05:05.653" v="558" actId="1076"/>
          <ac:spMkLst>
            <pc:docMk/>
            <pc:sldMk cId="0" sldId="257"/>
            <ac:spMk id="105" creationId="{95EADAFD-022F-2A4C-B370-7F864CA5C75F}"/>
          </ac:spMkLst>
        </pc:spChg>
        <pc:spChg chg="add mod">
          <ac:chgData name="Yiran Zhang" userId="0b0a344fd4019ed0" providerId="LiveId" clId="{D51907A1-A6D6-E44B-87F0-FB08D97D5212}" dt="2026-08-05T10:05:05.653" v="558" actId="1076"/>
          <ac:spMkLst>
            <pc:docMk/>
            <pc:sldMk cId="0" sldId="257"/>
            <ac:spMk id="106" creationId="{86AEEC3F-33F6-E348-A5AF-BB9FF374070A}"/>
          </ac:spMkLst>
        </pc:spChg>
        <pc:spChg chg="add mod">
          <ac:chgData name="Yiran Zhang" userId="0b0a344fd4019ed0" providerId="LiveId" clId="{D51907A1-A6D6-E44B-87F0-FB08D97D5212}" dt="2026-08-05T10:05:05.653" v="558" actId="1076"/>
          <ac:spMkLst>
            <pc:docMk/>
            <pc:sldMk cId="0" sldId="257"/>
            <ac:spMk id="107" creationId="{5CC5E63C-754E-CB49-8752-9E3DAA138E22}"/>
          </ac:spMkLst>
        </pc:spChg>
        <pc:spChg chg="add mod">
          <ac:chgData name="Yiran Zhang" userId="0b0a344fd4019ed0" providerId="LiveId" clId="{D51907A1-A6D6-E44B-87F0-FB08D97D5212}" dt="2026-08-05T10:05:05.653" v="558" actId="1076"/>
          <ac:spMkLst>
            <pc:docMk/>
            <pc:sldMk cId="0" sldId="257"/>
            <ac:spMk id="108" creationId="{1FA5BDF4-A44A-CD42-8798-6D760DCD03C5}"/>
          </ac:spMkLst>
        </pc:spChg>
        <pc:spChg chg="add mod">
          <ac:chgData name="Yiran Zhang" userId="0b0a344fd4019ed0" providerId="LiveId" clId="{D51907A1-A6D6-E44B-87F0-FB08D97D5212}" dt="2026-08-05T10:05:05.653" v="558" actId="1076"/>
          <ac:spMkLst>
            <pc:docMk/>
            <pc:sldMk cId="0" sldId="257"/>
            <ac:spMk id="109" creationId="{F19F2EE8-EB86-504A-86C0-C7E4170BEEF4}"/>
          </ac:spMkLst>
        </pc:spChg>
        <pc:spChg chg="add mod">
          <ac:chgData name="Yiran Zhang" userId="0b0a344fd4019ed0" providerId="LiveId" clId="{D51907A1-A6D6-E44B-87F0-FB08D97D5212}" dt="2026-08-05T10:05:05.653" v="558" actId="1076"/>
          <ac:spMkLst>
            <pc:docMk/>
            <pc:sldMk cId="0" sldId="257"/>
            <ac:spMk id="110" creationId="{4B9AA982-9F14-FD4F-8B71-A2820574EE23}"/>
          </ac:spMkLst>
        </pc:spChg>
        <pc:spChg chg="add mod">
          <ac:chgData name="Yiran Zhang" userId="0b0a344fd4019ed0" providerId="LiveId" clId="{D51907A1-A6D6-E44B-87F0-FB08D97D5212}" dt="2026-08-05T10:05:05.653" v="558" actId="1076"/>
          <ac:spMkLst>
            <pc:docMk/>
            <pc:sldMk cId="0" sldId="257"/>
            <ac:spMk id="111" creationId="{DE0FDAB0-6AF6-4044-B615-E96E152D243E}"/>
          </ac:spMkLst>
        </pc:spChg>
        <pc:spChg chg="add mod">
          <ac:chgData name="Yiran Zhang" userId="0b0a344fd4019ed0" providerId="LiveId" clId="{D51907A1-A6D6-E44B-87F0-FB08D97D5212}" dt="2026-08-05T10:05:05.653" v="558" actId="1076"/>
          <ac:spMkLst>
            <pc:docMk/>
            <pc:sldMk cId="0" sldId="257"/>
            <ac:spMk id="112" creationId="{223844BC-E23D-CF4F-B4E7-99A04800ED50}"/>
          </ac:spMkLst>
        </pc:spChg>
        <pc:spChg chg="add mod">
          <ac:chgData name="Yiran Zhang" userId="0b0a344fd4019ed0" providerId="LiveId" clId="{D51907A1-A6D6-E44B-87F0-FB08D97D5212}" dt="2026-08-05T10:05:05.653" v="558" actId="1076"/>
          <ac:spMkLst>
            <pc:docMk/>
            <pc:sldMk cId="0" sldId="257"/>
            <ac:spMk id="113" creationId="{7AC9AFA1-E798-4D40-8615-471372A21762}"/>
          </ac:spMkLst>
        </pc:spChg>
        <pc:spChg chg="add mod">
          <ac:chgData name="Yiran Zhang" userId="0b0a344fd4019ed0" providerId="LiveId" clId="{D51907A1-A6D6-E44B-87F0-FB08D97D5212}" dt="2026-08-05T10:05:05.653" v="558" actId="1076"/>
          <ac:spMkLst>
            <pc:docMk/>
            <pc:sldMk cId="0" sldId="257"/>
            <ac:spMk id="114" creationId="{F6184A48-BBAE-8446-A892-B6029808999E}"/>
          </ac:spMkLst>
        </pc:spChg>
        <pc:spChg chg="add mod">
          <ac:chgData name="Yiran Zhang" userId="0b0a344fd4019ed0" providerId="LiveId" clId="{D51907A1-A6D6-E44B-87F0-FB08D97D5212}" dt="2026-08-05T10:05:05.653" v="558" actId="1076"/>
          <ac:spMkLst>
            <pc:docMk/>
            <pc:sldMk cId="0" sldId="257"/>
            <ac:spMk id="115" creationId="{693FADBF-8636-B94F-AB08-EFA2F14EAC2B}"/>
          </ac:spMkLst>
        </pc:spChg>
        <pc:spChg chg="add mod">
          <ac:chgData name="Yiran Zhang" userId="0b0a344fd4019ed0" providerId="LiveId" clId="{D51907A1-A6D6-E44B-87F0-FB08D97D5212}" dt="2026-08-05T10:05:05.653" v="558" actId="1076"/>
          <ac:spMkLst>
            <pc:docMk/>
            <pc:sldMk cId="0" sldId="257"/>
            <ac:spMk id="116" creationId="{8DF6730B-2EE9-9E4E-A8E9-81983CE3B260}"/>
          </ac:spMkLst>
        </pc:spChg>
        <pc:spChg chg="add mod">
          <ac:chgData name="Yiran Zhang" userId="0b0a344fd4019ed0" providerId="LiveId" clId="{D51907A1-A6D6-E44B-87F0-FB08D97D5212}" dt="2026-08-05T10:05:05.653" v="558" actId="1076"/>
          <ac:spMkLst>
            <pc:docMk/>
            <pc:sldMk cId="0" sldId="257"/>
            <ac:spMk id="117" creationId="{EF3C3DD8-F0D2-9140-A661-957B01FD92B8}"/>
          </ac:spMkLst>
        </pc:spChg>
      </pc:sldChg>
      <pc:sldChg chg="delSp modSp mod">
        <pc:chgData name="Yiran Zhang" userId="0b0a344fd4019ed0" providerId="LiveId" clId="{D51907A1-A6D6-E44B-87F0-FB08D97D5212}" dt="2026-08-05T10:20:00.316" v="921" actId="2711"/>
        <pc:sldMkLst>
          <pc:docMk/>
          <pc:sldMk cId="0" sldId="258"/>
        </pc:sldMkLst>
        <pc:spChg chg="mod">
          <ac:chgData name="Yiran Zhang" userId="0b0a344fd4019ed0" providerId="LiveId" clId="{D51907A1-A6D6-E44B-87F0-FB08D97D5212}" dt="2026-08-05T10:20:00.316" v="921" actId="2711"/>
          <ac:spMkLst>
            <pc:docMk/>
            <pc:sldMk cId="0" sldId="258"/>
            <ac:spMk id="2" creationId="{00000000-0000-0000-0000-000000000000}"/>
          </ac:spMkLst>
        </pc:spChg>
        <pc:spChg chg="mod">
          <ac:chgData name="Yiran Zhang" userId="0b0a344fd4019ed0" providerId="LiveId" clId="{D51907A1-A6D6-E44B-87F0-FB08D97D5212}" dt="2026-08-05T09:55:54.354" v="328" actId="1036"/>
          <ac:spMkLst>
            <pc:docMk/>
            <pc:sldMk cId="0" sldId="258"/>
            <ac:spMk id="8" creationId="{00000000-0000-0000-0000-000000000000}"/>
          </ac:spMkLst>
        </pc:spChg>
        <pc:spChg chg="mod">
          <ac:chgData name="Yiran Zhang" userId="0b0a344fd4019ed0" providerId="LiveId" clId="{D51907A1-A6D6-E44B-87F0-FB08D97D5212}" dt="2026-08-05T09:55:54.354" v="328" actId="1036"/>
          <ac:spMkLst>
            <pc:docMk/>
            <pc:sldMk cId="0" sldId="258"/>
            <ac:spMk id="9" creationId="{00000000-0000-0000-0000-000000000000}"/>
          </ac:spMkLst>
        </pc:spChg>
        <pc:spChg chg="mod">
          <ac:chgData name="Yiran Zhang" userId="0b0a344fd4019ed0" providerId="LiveId" clId="{D51907A1-A6D6-E44B-87F0-FB08D97D5212}" dt="2026-08-05T09:55:54.354" v="328" actId="1036"/>
          <ac:spMkLst>
            <pc:docMk/>
            <pc:sldMk cId="0" sldId="258"/>
            <ac:spMk id="10" creationId="{00000000-0000-0000-0000-000000000000}"/>
          </ac:spMkLst>
        </pc:spChg>
        <pc:spChg chg="mod">
          <ac:chgData name="Yiran Zhang" userId="0b0a344fd4019ed0" providerId="LiveId" clId="{D51907A1-A6D6-E44B-87F0-FB08D97D5212}" dt="2026-08-05T09:55:54.354" v="328" actId="1036"/>
          <ac:spMkLst>
            <pc:docMk/>
            <pc:sldMk cId="0" sldId="258"/>
            <ac:spMk id="11" creationId="{00000000-0000-0000-0000-000000000000}"/>
          </ac:spMkLst>
        </pc:spChg>
        <pc:spChg chg="mod">
          <ac:chgData name="Yiran Zhang" userId="0b0a344fd4019ed0" providerId="LiveId" clId="{D51907A1-A6D6-E44B-87F0-FB08D97D5212}" dt="2026-08-05T09:55:54.354" v="328" actId="1036"/>
          <ac:spMkLst>
            <pc:docMk/>
            <pc:sldMk cId="0" sldId="258"/>
            <ac:spMk id="12" creationId="{00000000-0000-0000-0000-000000000000}"/>
          </ac:spMkLst>
        </pc:spChg>
        <pc:spChg chg="mod">
          <ac:chgData name="Yiran Zhang" userId="0b0a344fd4019ed0" providerId="LiveId" clId="{D51907A1-A6D6-E44B-87F0-FB08D97D5212}" dt="2026-08-05T09:55:54.354" v="328" actId="1036"/>
          <ac:spMkLst>
            <pc:docMk/>
            <pc:sldMk cId="0" sldId="258"/>
            <ac:spMk id="13" creationId="{00000000-0000-0000-0000-000000000000}"/>
          </ac:spMkLst>
        </pc:spChg>
        <pc:spChg chg="mod">
          <ac:chgData name="Yiran Zhang" userId="0b0a344fd4019ed0" providerId="LiveId" clId="{D51907A1-A6D6-E44B-87F0-FB08D97D5212}" dt="2026-08-05T09:55:54.354" v="328" actId="1036"/>
          <ac:spMkLst>
            <pc:docMk/>
            <pc:sldMk cId="0" sldId="258"/>
            <ac:spMk id="14" creationId="{00000000-0000-0000-0000-000000000000}"/>
          </ac:spMkLst>
        </pc:spChg>
        <pc:spChg chg="mod">
          <ac:chgData name="Yiran Zhang" userId="0b0a344fd4019ed0" providerId="LiveId" clId="{D51907A1-A6D6-E44B-87F0-FB08D97D5212}" dt="2026-08-05T09:55:54.354" v="328" actId="1036"/>
          <ac:spMkLst>
            <pc:docMk/>
            <pc:sldMk cId="0" sldId="258"/>
            <ac:spMk id="15" creationId="{00000000-0000-0000-0000-000000000000}"/>
          </ac:spMkLst>
        </pc:spChg>
        <pc:spChg chg="mod">
          <ac:chgData name="Yiran Zhang" userId="0b0a344fd4019ed0" providerId="LiveId" clId="{D51907A1-A6D6-E44B-87F0-FB08D97D5212}" dt="2026-08-05T09:55:54.354" v="328" actId="1036"/>
          <ac:spMkLst>
            <pc:docMk/>
            <pc:sldMk cId="0" sldId="258"/>
            <ac:spMk id="16" creationId="{00000000-0000-0000-0000-000000000000}"/>
          </ac:spMkLst>
        </pc:spChg>
        <pc:spChg chg="mod">
          <ac:chgData name="Yiran Zhang" userId="0b0a344fd4019ed0" providerId="LiveId" clId="{D51907A1-A6D6-E44B-87F0-FB08D97D5212}" dt="2026-08-05T09:55:54.354" v="328" actId="1036"/>
          <ac:spMkLst>
            <pc:docMk/>
            <pc:sldMk cId="0" sldId="258"/>
            <ac:spMk id="17" creationId="{00000000-0000-0000-0000-000000000000}"/>
          </ac:spMkLst>
        </pc:spChg>
        <pc:spChg chg="mod">
          <ac:chgData name="Yiran Zhang" userId="0b0a344fd4019ed0" providerId="LiveId" clId="{D51907A1-A6D6-E44B-87F0-FB08D97D5212}" dt="2026-08-05T09:55:54.354" v="328" actId="1036"/>
          <ac:spMkLst>
            <pc:docMk/>
            <pc:sldMk cId="0" sldId="258"/>
            <ac:spMk id="18" creationId="{00000000-0000-0000-0000-000000000000}"/>
          </ac:spMkLst>
        </pc:spChg>
        <pc:spChg chg="mod">
          <ac:chgData name="Yiran Zhang" userId="0b0a344fd4019ed0" providerId="LiveId" clId="{D51907A1-A6D6-E44B-87F0-FB08D97D5212}" dt="2026-08-05T09:55:54.354" v="328" actId="1036"/>
          <ac:spMkLst>
            <pc:docMk/>
            <pc:sldMk cId="0" sldId="258"/>
            <ac:spMk id="19" creationId="{00000000-0000-0000-0000-000000000000}"/>
          </ac:spMkLst>
        </pc:spChg>
        <pc:spChg chg="mod">
          <ac:chgData name="Yiran Zhang" userId="0b0a344fd4019ed0" providerId="LiveId" clId="{D51907A1-A6D6-E44B-87F0-FB08D97D5212}" dt="2026-08-05T09:55:54.354" v="328" actId="1036"/>
          <ac:spMkLst>
            <pc:docMk/>
            <pc:sldMk cId="0" sldId="258"/>
            <ac:spMk id="20" creationId="{00000000-0000-0000-0000-000000000000}"/>
          </ac:spMkLst>
        </pc:spChg>
        <pc:spChg chg="mod">
          <ac:chgData name="Yiran Zhang" userId="0b0a344fd4019ed0" providerId="LiveId" clId="{D51907A1-A6D6-E44B-87F0-FB08D97D5212}" dt="2026-08-05T09:55:54.354" v="328" actId="1036"/>
          <ac:spMkLst>
            <pc:docMk/>
            <pc:sldMk cId="0" sldId="258"/>
            <ac:spMk id="21" creationId="{00000000-0000-0000-0000-000000000000}"/>
          </ac:spMkLst>
        </pc:spChg>
        <pc:spChg chg="mod">
          <ac:chgData name="Yiran Zhang" userId="0b0a344fd4019ed0" providerId="LiveId" clId="{D51907A1-A6D6-E44B-87F0-FB08D97D5212}" dt="2026-08-05T09:55:54.354" v="328" actId="1036"/>
          <ac:spMkLst>
            <pc:docMk/>
            <pc:sldMk cId="0" sldId="258"/>
            <ac:spMk id="22" creationId="{00000000-0000-0000-0000-000000000000}"/>
          </ac:spMkLst>
        </pc:spChg>
        <pc:spChg chg="mod">
          <ac:chgData name="Yiran Zhang" userId="0b0a344fd4019ed0" providerId="LiveId" clId="{D51907A1-A6D6-E44B-87F0-FB08D97D5212}" dt="2026-08-05T09:55:54.354" v="328" actId="1036"/>
          <ac:spMkLst>
            <pc:docMk/>
            <pc:sldMk cId="0" sldId="258"/>
            <ac:spMk id="23" creationId="{00000000-0000-0000-0000-000000000000}"/>
          </ac:spMkLst>
        </pc:spChg>
        <pc:spChg chg="mod">
          <ac:chgData name="Yiran Zhang" userId="0b0a344fd4019ed0" providerId="LiveId" clId="{D51907A1-A6D6-E44B-87F0-FB08D97D5212}" dt="2026-08-05T09:55:54.354" v="328" actId="1036"/>
          <ac:spMkLst>
            <pc:docMk/>
            <pc:sldMk cId="0" sldId="258"/>
            <ac:spMk id="24" creationId="{00000000-0000-0000-0000-000000000000}"/>
          </ac:spMkLst>
        </pc:spChg>
        <pc:spChg chg="mod">
          <ac:chgData name="Yiran Zhang" userId="0b0a344fd4019ed0" providerId="LiveId" clId="{D51907A1-A6D6-E44B-87F0-FB08D97D5212}" dt="2026-08-05T09:55:54.354" v="328" actId="1036"/>
          <ac:spMkLst>
            <pc:docMk/>
            <pc:sldMk cId="0" sldId="258"/>
            <ac:spMk id="25" creationId="{00000000-0000-0000-0000-000000000000}"/>
          </ac:spMkLst>
        </pc:spChg>
        <pc:spChg chg="mod">
          <ac:chgData name="Yiran Zhang" userId="0b0a344fd4019ed0" providerId="LiveId" clId="{D51907A1-A6D6-E44B-87F0-FB08D97D5212}" dt="2026-08-05T09:55:54.354" v="328" actId="1036"/>
          <ac:spMkLst>
            <pc:docMk/>
            <pc:sldMk cId="0" sldId="258"/>
            <ac:spMk id="26" creationId="{00000000-0000-0000-0000-000000000000}"/>
          </ac:spMkLst>
        </pc:spChg>
        <pc:spChg chg="mod">
          <ac:chgData name="Yiran Zhang" userId="0b0a344fd4019ed0" providerId="LiveId" clId="{D51907A1-A6D6-E44B-87F0-FB08D97D5212}" dt="2026-08-05T09:55:54.354" v="328" actId="1036"/>
          <ac:spMkLst>
            <pc:docMk/>
            <pc:sldMk cId="0" sldId="258"/>
            <ac:spMk id="27" creationId="{00000000-0000-0000-0000-000000000000}"/>
          </ac:spMkLst>
        </pc:spChg>
        <pc:spChg chg="mod">
          <ac:chgData name="Yiran Zhang" userId="0b0a344fd4019ed0" providerId="LiveId" clId="{D51907A1-A6D6-E44B-87F0-FB08D97D5212}" dt="2026-08-05T09:55:54.354" v="328" actId="1036"/>
          <ac:spMkLst>
            <pc:docMk/>
            <pc:sldMk cId="0" sldId="258"/>
            <ac:spMk id="28" creationId="{00000000-0000-0000-0000-000000000000}"/>
          </ac:spMkLst>
        </pc:spChg>
        <pc:spChg chg="mod">
          <ac:chgData name="Yiran Zhang" userId="0b0a344fd4019ed0" providerId="LiveId" clId="{D51907A1-A6D6-E44B-87F0-FB08D97D5212}" dt="2026-08-05T09:55:59.674" v="330" actId="1076"/>
          <ac:spMkLst>
            <pc:docMk/>
            <pc:sldMk cId="0" sldId="258"/>
            <ac:spMk id="29" creationId="{00000000-0000-0000-0000-000000000000}"/>
          </ac:spMkLst>
        </pc:spChg>
        <pc:spChg chg="mod">
          <ac:chgData name="Yiran Zhang" userId="0b0a344fd4019ed0" providerId="LiveId" clId="{D51907A1-A6D6-E44B-87F0-FB08D97D5212}" dt="2026-08-05T10:05:44.441" v="572" actId="20577"/>
          <ac:spMkLst>
            <pc:docMk/>
            <pc:sldMk cId="0" sldId="258"/>
            <ac:spMk id="30" creationId="{00000000-0000-0000-0000-000000000000}"/>
          </ac:spMkLst>
        </pc:spChg>
        <pc:spChg chg="mod">
          <ac:chgData name="Yiran Zhang" userId="0b0a344fd4019ed0" providerId="LiveId" clId="{D51907A1-A6D6-E44B-87F0-FB08D97D5212}" dt="2026-08-05T09:56:11.609" v="348" actId="1036"/>
          <ac:spMkLst>
            <pc:docMk/>
            <pc:sldMk cId="0" sldId="258"/>
            <ac:spMk id="31" creationId="{00000000-0000-0000-0000-000000000000}"/>
          </ac:spMkLst>
        </pc:spChg>
        <pc:spChg chg="mod">
          <ac:chgData name="Yiran Zhang" userId="0b0a344fd4019ed0" providerId="LiveId" clId="{D51907A1-A6D6-E44B-87F0-FB08D97D5212}" dt="2026-08-05T09:56:11.609" v="348" actId="1036"/>
          <ac:spMkLst>
            <pc:docMk/>
            <pc:sldMk cId="0" sldId="258"/>
            <ac:spMk id="32" creationId="{00000000-0000-0000-0000-000000000000}"/>
          </ac:spMkLst>
        </pc:spChg>
        <pc:spChg chg="mod">
          <ac:chgData name="Yiran Zhang" userId="0b0a344fd4019ed0" providerId="LiveId" clId="{D51907A1-A6D6-E44B-87F0-FB08D97D5212}" dt="2026-08-05T09:56:11.609" v="348" actId="1036"/>
          <ac:spMkLst>
            <pc:docMk/>
            <pc:sldMk cId="0" sldId="258"/>
            <ac:spMk id="33" creationId="{00000000-0000-0000-0000-000000000000}"/>
          </ac:spMkLst>
        </pc:spChg>
        <pc:spChg chg="mod">
          <ac:chgData name="Yiran Zhang" userId="0b0a344fd4019ed0" providerId="LiveId" clId="{D51907A1-A6D6-E44B-87F0-FB08D97D5212}" dt="2026-08-05T09:56:11.609" v="348" actId="1036"/>
          <ac:spMkLst>
            <pc:docMk/>
            <pc:sldMk cId="0" sldId="258"/>
            <ac:spMk id="34" creationId="{00000000-0000-0000-0000-000000000000}"/>
          </ac:spMkLst>
        </pc:spChg>
        <pc:spChg chg="mod">
          <ac:chgData name="Yiran Zhang" userId="0b0a344fd4019ed0" providerId="LiveId" clId="{D51907A1-A6D6-E44B-87F0-FB08D97D5212}" dt="2026-08-05T09:56:11.609" v="348" actId="1036"/>
          <ac:spMkLst>
            <pc:docMk/>
            <pc:sldMk cId="0" sldId="258"/>
            <ac:spMk id="35" creationId="{00000000-0000-0000-0000-000000000000}"/>
          </ac:spMkLst>
        </pc:spChg>
        <pc:spChg chg="mod">
          <ac:chgData name="Yiran Zhang" userId="0b0a344fd4019ed0" providerId="LiveId" clId="{D51907A1-A6D6-E44B-87F0-FB08D97D5212}" dt="2026-08-05T09:56:11.609" v="348" actId="1036"/>
          <ac:spMkLst>
            <pc:docMk/>
            <pc:sldMk cId="0" sldId="258"/>
            <ac:spMk id="36" creationId="{00000000-0000-0000-0000-000000000000}"/>
          </ac:spMkLst>
        </pc:spChg>
        <pc:spChg chg="mod">
          <ac:chgData name="Yiran Zhang" userId="0b0a344fd4019ed0" providerId="LiveId" clId="{D51907A1-A6D6-E44B-87F0-FB08D97D5212}" dt="2026-08-05T09:56:11.609" v="348" actId="1036"/>
          <ac:spMkLst>
            <pc:docMk/>
            <pc:sldMk cId="0" sldId="258"/>
            <ac:spMk id="37" creationId="{00000000-0000-0000-0000-000000000000}"/>
          </ac:spMkLst>
        </pc:spChg>
        <pc:spChg chg="mod">
          <ac:chgData name="Yiran Zhang" userId="0b0a344fd4019ed0" providerId="LiveId" clId="{D51907A1-A6D6-E44B-87F0-FB08D97D5212}" dt="2026-08-05T09:56:11.609" v="348" actId="1036"/>
          <ac:spMkLst>
            <pc:docMk/>
            <pc:sldMk cId="0" sldId="258"/>
            <ac:spMk id="38" creationId="{00000000-0000-0000-0000-000000000000}"/>
          </ac:spMkLst>
        </pc:spChg>
        <pc:spChg chg="mod">
          <ac:chgData name="Yiran Zhang" userId="0b0a344fd4019ed0" providerId="LiveId" clId="{D51907A1-A6D6-E44B-87F0-FB08D97D5212}" dt="2026-08-05T09:56:11.609" v="348" actId="1036"/>
          <ac:spMkLst>
            <pc:docMk/>
            <pc:sldMk cId="0" sldId="258"/>
            <ac:spMk id="39" creationId="{00000000-0000-0000-0000-000000000000}"/>
          </ac:spMkLst>
        </pc:spChg>
        <pc:spChg chg="mod">
          <ac:chgData name="Yiran Zhang" userId="0b0a344fd4019ed0" providerId="LiveId" clId="{D51907A1-A6D6-E44B-87F0-FB08D97D5212}" dt="2026-08-05T09:56:11.609" v="348" actId="1036"/>
          <ac:spMkLst>
            <pc:docMk/>
            <pc:sldMk cId="0" sldId="258"/>
            <ac:spMk id="40" creationId="{00000000-0000-0000-0000-000000000000}"/>
          </ac:spMkLst>
        </pc:spChg>
        <pc:spChg chg="mod">
          <ac:chgData name="Yiran Zhang" userId="0b0a344fd4019ed0" providerId="LiveId" clId="{D51907A1-A6D6-E44B-87F0-FB08D97D5212}" dt="2026-08-05T09:56:11.609" v="348" actId="1036"/>
          <ac:spMkLst>
            <pc:docMk/>
            <pc:sldMk cId="0" sldId="258"/>
            <ac:spMk id="41" creationId="{00000000-0000-0000-0000-000000000000}"/>
          </ac:spMkLst>
        </pc:spChg>
        <pc:spChg chg="mod">
          <ac:chgData name="Yiran Zhang" userId="0b0a344fd4019ed0" providerId="LiveId" clId="{D51907A1-A6D6-E44B-87F0-FB08D97D5212}" dt="2026-08-05T09:56:11.609" v="348" actId="1036"/>
          <ac:spMkLst>
            <pc:docMk/>
            <pc:sldMk cId="0" sldId="258"/>
            <ac:spMk id="42" creationId="{00000000-0000-0000-0000-000000000000}"/>
          </ac:spMkLst>
        </pc:spChg>
        <pc:spChg chg="mod">
          <ac:chgData name="Yiran Zhang" userId="0b0a344fd4019ed0" providerId="LiveId" clId="{D51907A1-A6D6-E44B-87F0-FB08D97D5212}" dt="2026-08-05T09:56:11.609" v="348" actId="1036"/>
          <ac:spMkLst>
            <pc:docMk/>
            <pc:sldMk cId="0" sldId="258"/>
            <ac:spMk id="43" creationId="{00000000-0000-0000-0000-000000000000}"/>
          </ac:spMkLst>
        </pc:spChg>
        <pc:spChg chg="mod">
          <ac:chgData name="Yiran Zhang" userId="0b0a344fd4019ed0" providerId="LiveId" clId="{D51907A1-A6D6-E44B-87F0-FB08D97D5212}" dt="2026-08-05T09:56:11.609" v="348" actId="1036"/>
          <ac:spMkLst>
            <pc:docMk/>
            <pc:sldMk cId="0" sldId="258"/>
            <ac:spMk id="45" creationId="{00000000-0000-0000-0000-000000000000}"/>
          </ac:spMkLst>
        </pc:spChg>
        <pc:spChg chg="del">
          <ac:chgData name="Yiran Zhang" userId="0b0a344fd4019ed0" providerId="LiveId" clId="{D51907A1-A6D6-E44B-87F0-FB08D97D5212}" dt="2026-08-05T09:56:05.097" v="331" actId="478"/>
          <ac:spMkLst>
            <pc:docMk/>
            <pc:sldMk cId="0" sldId="258"/>
            <ac:spMk id="46" creationId="{00000000-0000-0000-0000-000000000000}"/>
          </ac:spMkLst>
        </pc:spChg>
        <pc:picChg chg="mod">
          <ac:chgData name="Yiran Zhang" userId="0b0a344fd4019ed0" providerId="LiveId" clId="{D51907A1-A6D6-E44B-87F0-FB08D97D5212}" dt="2026-08-05T09:56:11.609" v="348" actId="1036"/>
          <ac:picMkLst>
            <pc:docMk/>
            <pc:sldMk cId="0" sldId="258"/>
            <ac:picMk id="44" creationId="{00000000-0000-0000-0000-000000000000}"/>
          </ac:picMkLst>
        </pc:picChg>
      </pc:sldChg>
      <pc:sldChg chg="delSp modSp mod">
        <pc:chgData name="Yiran Zhang" userId="0b0a344fd4019ed0" providerId="LiveId" clId="{D51907A1-A6D6-E44B-87F0-FB08D97D5212}" dt="2026-08-05T10:20:09.401" v="923" actId="114"/>
        <pc:sldMkLst>
          <pc:docMk/>
          <pc:sldMk cId="0" sldId="259"/>
        </pc:sldMkLst>
        <pc:spChg chg="mod">
          <ac:chgData name="Yiran Zhang" userId="0b0a344fd4019ed0" providerId="LiveId" clId="{D51907A1-A6D6-E44B-87F0-FB08D97D5212}" dt="2026-08-05T10:05:56.251" v="575" actId="14100"/>
          <ac:spMkLst>
            <pc:docMk/>
            <pc:sldMk cId="0" sldId="259"/>
            <ac:spMk id="2" creationId="{00000000-0000-0000-0000-000000000000}"/>
          </ac:spMkLst>
        </pc:spChg>
        <pc:spChg chg="mod">
          <ac:chgData name="Yiran Zhang" userId="0b0a344fd4019ed0" providerId="LiveId" clId="{D51907A1-A6D6-E44B-87F0-FB08D97D5212}" dt="2026-08-05T10:20:09.401" v="923" actId="114"/>
          <ac:spMkLst>
            <pc:docMk/>
            <pc:sldMk cId="0" sldId="259"/>
            <ac:spMk id="3" creationId="{00000000-0000-0000-0000-000000000000}"/>
          </ac:spMkLst>
        </pc:spChg>
        <pc:spChg chg="del mod">
          <ac:chgData name="Yiran Zhang" userId="0b0a344fd4019ed0" providerId="LiveId" clId="{D51907A1-A6D6-E44B-87F0-FB08D97D5212}" dt="2026-08-05T10:05:53.183" v="574" actId="478"/>
          <ac:spMkLst>
            <pc:docMk/>
            <pc:sldMk cId="0" sldId="259"/>
            <ac:spMk id="4" creationId="{00000000-0000-0000-0000-000000000000}"/>
          </ac:spMkLst>
        </pc:spChg>
      </pc:sldChg>
      <pc:sldChg chg="modSp mod">
        <pc:chgData name="Yiran Zhang" userId="0b0a344fd4019ed0" providerId="LiveId" clId="{D51907A1-A6D6-E44B-87F0-FB08D97D5212}" dt="2026-08-05T10:20:16.190" v="924" actId="2711"/>
        <pc:sldMkLst>
          <pc:docMk/>
          <pc:sldMk cId="0" sldId="260"/>
        </pc:sldMkLst>
        <pc:spChg chg="mod">
          <ac:chgData name="Yiran Zhang" userId="0b0a344fd4019ed0" providerId="LiveId" clId="{D51907A1-A6D6-E44B-87F0-FB08D97D5212}" dt="2026-08-05T10:20:16.190" v="924" actId="2711"/>
          <ac:spMkLst>
            <pc:docMk/>
            <pc:sldMk cId="0" sldId="260"/>
            <ac:spMk id="2" creationId="{00000000-0000-0000-0000-000000000000}"/>
          </ac:spMkLst>
        </pc:spChg>
        <pc:spChg chg="mod">
          <ac:chgData name="Yiran Zhang" userId="0b0a344fd4019ed0" providerId="LiveId" clId="{D51907A1-A6D6-E44B-87F0-FB08D97D5212}" dt="2026-08-05T09:56:41.568" v="361" actId="403"/>
          <ac:spMkLst>
            <pc:docMk/>
            <pc:sldMk cId="0" sldId="260"/>
            <ac:spMk id="6" creationId="{00000000-0000-0000-0000-000000000000}"/>
          </ac:spMkLst>
        </pc:spChg>
        <pc:spChg chg="mod">
          <ac:chgData name="Yiran Zhang" userId="0b0a344fd4019ed0" providerId="LiveId" clId="{D51907A1-A6D6-E44B-87F0-FB08D97D5212}" dt="2026-08-05T10:08:02.556" v="613" actId="27636"/>
          <ac:spMkLst>
            <pc:docMk/>
            <pc:sldMk cId="0" sldId="260"/>
            <ac:spMk id="13" creationId="{00000000-0000-0000-0000-000000000000}"/>
          </ac:spMkLst>
        </pc:spChg>
        <pc:spChg chg="mod">
          <ac:chgData name="Yiran Zhang" userId="0b0a344fd4019ed0" providerId="LiveId" clId="{D51907A1-A6D6-E44B-87F0-FB08D97D5212}" dt="2026-08-05T10:08:24.475" v="622" actId="27636"/>
          <ac:spMkLst>
            <pc:docMk/>
            <pc:sldMk cId="0" sldId="260"/>
            <ac:spMk id="16" creationId="{00000000-0000-0000-0000-000000000000}"/>
          </ac:spMkLst>
        </pc:spChg>
        <pc:spChg chg="mod">
          <ac:chgData name="Yiran Zhang" userId="0b0a344fd4019ed0" providerId="LiveId" clId="{D51907A1-A6D6-E44B-87F0-FB08D97D5212}" dt="2026-08-05T10:08:20.312" v="620" actId="403"/>
          <ac:spMkLst>
            <pc:docMk/>
            <pc:sldMk cId="0" sldId="260"/>
            <ac:spMk id="19" creationId="{00000000-0000-0000-0000-000000000000}"/>
          </ac:spMkLst>
        </pc:spChg>
        <pc:spChg chg="mod">
          <ac:chgData name="Yiran Zhang" userId="0b0a344fd4019ed0" providerId="LiveId" clId="{D51907A1-A6D6-E44B-87F0-FB08D97D5212}" dt="2026-08-05T09:56:50.365" v="363" actId="20577"/>
          <ac:spMkLst>
            <pc:docMk/>
            <pc:sldMk cId="0" sldId="260"/>
            <ac:spMk id="20" creationId="{00000000-0000-0000-0000-000000000000}"/>
          </ac:spMkLst>
        </pc:spChg>
      </pc:sldChg>
      <pc:sldChg chg="modSp mod">
        <pc:chgData name="Yiran Zhang" userId="0b0a344fd4019ed0" providerId="LiveId" clId="{D51907A1-A6D6-E44B-87F0-FB08D97D5212}" dt="2026-08-05T10:20:22.055" v="925" actId="2711"/>
        <pc:sldMkLst>
          <pc:docMk/>
          <pc:sldMk cId="0" sldId="261"/>
        </pc:sldMkLst>
        <pc:spChg chg="mod">
          <ac:chgData name="Yiran Zhang" userId="0b0a344fd4019ed0" providerId="LiveId" clId="{D51907A1-A6D6-E44B-87F0-FB08D97D5212}" dt="2026-08-05T10:20:22.055" v="925" actId="2711"/>
          <ac:spMkLst>
            <pc:docMk/>
            <pc:sldMk cId="0" sldId="261"/>
            <ac:spMk id="2" creationId="{00000000-0000-0000-0000-000000000000}"/>
          </ac:spMkLst>
        </pc:spChg>
        <pc:spChg chg="mod">
          <ac:chgData name="Yiran Zhang" userId="0b0a344fd4019ed0" providerId="LiveId" clId="{D51907A1-A6D6-E44B-87F0-FB08D97D5212}" dt="2026-08-05T10:09:30.645" v="631" actId="14100"/>
          <ac:spMkLst>
            <pc:docMk/>
            <pc:sldMk cId="0" sldId="261"/>
            <ac:spMk id="14" creationId="{00000000-0000-0000-0000-000000000000}"/>
          </ac:spMkLst>
        </pc:spChg>
        <pc:spChg chg="mod">
          <ac:chgData name="Yiran Zhang" userId="0b0a344fd4019ed0" providerId="LiveId" clId="{D51907A1-A6D6-E44B-87F0-FB08D97D5212}" dt="2026-08-05T10:09:53.070" v="650" actId="14100"/>
          <ac:spMkLst>
            <pc:docMk/>
            <pc:sldMk cId="0" sldId="261"/>
            <ac:spMk id="15" creationId="{00000000-0000-0000-0000-000000000000}"/>
          </ac:spMkLst>
        </pc:spChg>
        <pc:spChg chg="mod">
          <ac:chgData name="Yiran Zhang" userId="0b0a344fd4019ed0" providerId="LiveId" clId="{D51907A1-A6D6-E44B-87F0-FB08D97D5212}" dt="2026-08-05T10:10:06.241" v="659" actId="27636"/>
          <ac:spMkLst>
            <pc:docMk/>
            <pc:sldMk cId="0" sldId="261"/>
            <ac:spMk id="16" creationId="{00000000-0000-0000-0000-000000000000}"/>
          </ac:spMkLst>
        </pc:spChg>
        <pc:spChg chg="mod">
          <ac:chgData name="Yiran Zhang" userId="0b0a344fd4019ed0" providerId="LiveId" clId="{D51907A1-A6D6-E44B-87F0-FB08D97D5212}" dt="2026-08-05T10:09:44.110" v="640" actId="1036"/>
          <ac:spMkLst>
            <pc:docMk/>
            <pc:sldMk cId="0" sldId="261"/>
            <ac:spMk id="17" creationId="{00000000-0000-0000-0000-000000000000}"/>
          </ac:spMkLst>
        </pc:spChg>
        <pc:spChg chg="mod">
          <ac:chgData name="Yiran Zhang" userId="0b0a344fd4019ed0" providerId="LiveId" clId="{D51907A1-A6D6-E44B-87F0-FB08D97D5212}" dt="2026-08-05T10:09:48.465" v="649" actId="1035"/>
          <ac:spMkLst>
            <pc:docMk/>
            <pc:sldMk cId="0" sldId="261"/>
            <ac:spMk id="18" creationId="{00000000-0000-0000-0000-000000000000}"/>
          </ac:spMkLst>
        </pc:spChg>
        <pc:spChg chg="mod">
          <ac:chgData name="Yiran Zhang" userId="0b0a344fd4019ed0" providerId="LiveId" clId="{D51907A1-A6D6-E44B-87F0-FB08D97D5212}" dt="2026-08-05T10:09:22.183" v="626" actId="403"/>
          <ac:spMkLst>
            <pc:docMk/>
            <pc:sldMk cId="0" sldId="261"/>
            <ac:spMk id="19" creationId="{00000000-0000-0000-0000-000000000000}"/>
          </ac:spMkLst>
        </pc:spChg>
        <pc:spChg chg="mod">
          <ac:chgData name="Yiran Zhang" userId="0b0a344fd4019ed0" providerId="LiveId" clId="{D51907A1-A6D6-E44B-87F0-FB08D97D5212}" dt="2026-08-05T10:10:19.523" v="667" actId="27636"/>
          <ac:spMkLst>
            <pc:docMk/>
            <pc:sldMk cId="0" sldId="261"/>
            <ac:spMk id="20" creationId="{00000000-0000-0000-0000-000000000000}"/>
          </ac:spMkLst>
        </pc:spChg>
        <pc:spChg chg="mod">
          <ac:chgData name="Yiran Zhang" userId="0b0a344fd4019ed0" providerId="LiveId" clId="{D51907A1-A6D6-E44B-87F0-FB08D97D5212}" dt="2026-08-05T09:57:53.975" v="397" actId="14100"/>
          <ac:spMkLst>
            <pc:docMk/>
            <pc:sldMk cId="0" sldId="261"/>
            <ac:spMk id="51" creationId="{00000000-0000-0000-0000-000000000000}"/>
          </ac:spMkLst>
        </pc:spChg>
        <pc:spChg chg="mod">
          <ac:chgData name="Yiran Zhang" userId="0b0a344fd4019ed0" providerId="LiveId" clId="{D51907A1-A6D6-E44B-87F0-FB08D97D5212}" dt="2026-08-05T09:57:10.501" v="368" actId="14100"/>
          <ac:spMkLst>
            <pc:docMk/>
            <pc:sldMk cId="0" sldId="261"/>
            <ac:spMk id="56" creationId="{00000000-0000-0000-0000-000000000000}"/>
          </ac:spMkLst>
        </pc:spChg>
        <pc:spChg chg="mod">
          <ac:chgData name="Yiran Zhang" userId="0b0a344fd4019ed0" providerId="LiveId" clId="{D51907A1-A6D6-E44B-87F0-FB08D97D5212}" dt="2026-08-05T10:11:01.946" v="702" actId="20577"/>
          <ac:spMkLst>
            <pc:docMk/>
            <pc:sldMk cId="0" sldId="261"/>
            <ac:spMk id="57" creationId="{00000000-0000-0000-0000-000000000000}"/>
          </ac:spMkLst>
        </pc:spChg>
      </pc:sldChg>
      <pc:sldChg chg="modSp mod">
        <pc:chgData name="Yiran Zhang" userId="0b0a344fd4019ed0" providerId="LiveId" clId="{D51907A1-A6D6-E44B-87F0-FB08D97D5212}" dt="2026-08-05T10:20:28.683" v="926" actId="2711"/>
        <pc:sldMkLst>
          <pc:docMk/>
          <pc:sldMk cId="0" sldId="262"/>
        </pc:sldMkLst>
        <pc:spChg chg="mod">
          <ac:chgData name="Yiran Zhang" userId="0b0a344fd4019ed0" providerId="LiveId" clId="{D51907A1-A6D6-E44B-87F0-FB08D97D5212}" dt="2026-08-05T10:20:28.683" v="926" actId="2711"/>
          <ac:spMkLst>
            <pc:docMk/>
            <pc:sldMk cId="0" sldId="262"/>
            <ac:spMk id="2" creationId="{00000000-0000-0000-0000-000000000000}"/>
          </ac:spMkLst>
        </pc:spChg>
        <pc:spChg chg="mod">
          <ac:chgData name="Yiran Zhang" userId="0b0a344fd4019ed0" providerId="LiveId" clId="{D51907A1-A6D6-E44B-87F0-FB08D97D5212}" dt="2026-08-05T10:11:38.266" v="716" actId="403"/>
          <ac:spMkLst>
            <pc:docMk/>
            <pc:sldMk cId="0" sldId="262"/>
            <ac:spMk id="12" creationId="{00000000-0000-0000-0000-000000000000}"/>
          </ac:spMkLst>
        </pc:spChg>
        <pc:spChg chg="mod">
          <ac:chgData name="Yiran Zhang" userId="0b0a344fd4019ed0" providerId="LiveId" clId="{D51907A1-A6D6-E44B-87F0-FB08D97D5212}" dt="2026-08-05T10:12:00.184" v="727" actId="1076"/>
          <ac:spMkLst>
            <pc:docMk/>
            <pc:sldMk cId="0" sldId="262"/>
            <ac:spMk id="34" creationId="{00000000-0000-0000-0000-000000000000}"/>
          </ac:spMkLst>
        </pc:spChg>
        <pc:spChg chg="mod">
          <ac:chgData name="Yiran Zhang" userId="0b0a344fd4019ed0" providerId="LiveId" clId="{D51907A1-A6D6-E44B-87F0-FB08D97D5212}" dt="2026-08-05T10:11:47.599" v="721" actId="14100"/>
          <ac:spMkLst>
            <pc:docMk/>
            <pc:sldMk cId="0" sldId="262"/>
            <ac:spMk id="37" creationId="{00000000-0000-0000-0000-000000000000}"/>
          </ac:spMkLst>
        </pc:spChg>
        <pc:spChg chg="mod">
          <ac:chgData name="Yiran Zhang" userId="0b0a344fd4019ed0" providerId="LiveId" clId="{D51907A1-A6D6-E44B-87F0-FB08D97D5212}" dt="2026-08-05T10:11:23.472" v="711" actId="14100"/>
          <ac:spMkLst>
            <pc:docMk/>
            <pc:sldMk cId="0" sldId="262"/>
            <ac:spMk id="39" creationId="{00000000-0000-0000-0000-000000000000}"/>
          </ac:spMkLst>
        </pc:spChg>
        <pc:spChg chg="mod">
          <ac:chgData name="Yiran Zhang" userId="0b0a344fd4019ed0" providerId="LiveId" clId="{D51907A1-A6D6-E44B-87F0-FB08D97D5212}" dt="2026-08-05T10:11:29.906" v="714" actId="403"/>
          <ac:spMkLst>
            <pc:docMk/>
            <pc:sldMk cId="0" sldId="262"/>
            <ac:spMk id="40" creationId="{00000000-0000-0000-0000-000000000000}"/>
          </ac:spMkLst>
        </pc:spChg>
      </pc:sldChg>
      <pc:sldChg chg="addSp delSp modSp mod">
        <pc:chgData name="Yiran Zhang" userId="0b0a344fd4019ed0" providerId="LiveId" clId="{D51907A1-A6D6-E44B-87F0-FB08D97D5212}" dt="2026-08-05T10:20:40.227" v="927" actId="2711"/>
        <pc:sldMkLst>
          <pc:docMk/>
          <pc:sldMk cId="0" sldId="263"/>
        </pc:sldMkLst>
        <pc:spChg chg="mod">
          <ac:chgData name="Yiran Zhang" userId="0b0a344fd4019ed0" providerId="LiveId" clId="{D51907A1-A6D6-E44B-87F0-FB08D97D5212}" dt="2026-08-05T10:20:40.227" v="927" actId="2711"/>
          <ac:spMkLst>
            <pc:docMk/>
            <pc:sldMk cId="0" sldId="263"/>
            <ac:spMk id="2" creationId="{00000000-0000-0000-0000-000000000000}"/>
          </ac:spMkLst>
        </pc:spChg>
        <pc:spChg chg="add mod">
          <ac:chgData name="Yiran Zhang" userId="0b0a344fd4019ed0" providerId="LiveId" clId="{D51907A1-A6D6-E44B-87F0-FB08D97D5212}" dt="2026-08-05T10:03:57.477" v="543" actId="2711"/>
          <ac:spMkLst>
            <pc:docMk/>
            <pc:sldMk cId="0" sldId="263"/>
            <ac:spMk id="3" creationId="{CECA3C25-BFE6-5148-A7B2-9207029E1ABC}"/>
          </ac:spMkLst>
        </pc:spChg>
        <pc:spChg chg="mod">
          <ac:chgData name="Yiran Zhang" userId="0b0a344fd4019ed0" providerId="LiveId" clId="{D51907A1-A6D6-E44B-87F0-FB08D97D5212}" dt="2026-08-05T10:03:21.070" v="490" actId="1076"/>
          <ac:spMkLst>
            <pc:docMk/>
            <pc:sldMk cId="0" sldId="263"/>
            <ac:spMk id="6" creationId="{00000000-0000-0000-0000-000000000000}"/>
          </ac:spMkLst>
        </pc:spChg>
        <pc:spChg chg="mod">
          <ac:chgData name="Yiran Zhang" userId="0b0a344fd4019ed0" providerId="LiveId" clId="{D51907A1-A6D6-E44B-87F0-FB08D97D5212}" dt="2026-08-05T10:03:21.070" v="490" actId="1076"/>
          <ac:spMkLst>
            <pc:docMk/>
            <pc:sldMk cId="0" sldId="263"/>
            <ac:spMk id="7" creationId="{00000000-0000-0000-0000-000000000000}"/>
          </ac:spMkLst>
        </pc:spChg>
        <pc:spChg chg="mod">
          <ac:chgData name="Yiran Zhang" userId="0b0a344fd4019ed0" providerId="LiveId" clId="{D51907A1-A6D6-E44B-87F0-FB08D97D5212}" dt="2026-08-05T10:03:21.070" v="490" actId="1076"/>
          <ac:spMkLst>
            <pc:docMk/>
            <pc:sldMk cId="0" sldId="263"/>
            <ac:spMk id="8" creationId="{00000000-0000-0000-0000-000000000000}"/>
          </ac:spMkLst>
        </pc:spChg>
        <pc:spChg chg="mod">
          <ac:chgData name="Yiran Zhang" userId="0b0a344fd4019ed0" providerId="LiveId" clId="{D51907A1-A6D6-E44B-87F0-FB08D97D5212}" dt="2026-08-05T10:03:21.070" v="490" actId="1076"/>
          <ac:spMkLst>
            <pc:docMk/>
            <pc:sldMk cId="0" sldId="263"/>
            <ac:spMk id="9" creationId="{00000000-0000-0000-0000-000000000000}"/>
          </ac:spMkLst>
        </pc:spChg>
        <pc:spChg chg="mod">
          <ac:chgData name="Yiran Zhang" userId="0b0a344fd4019ed0" providerId="LiveId" clId="{D51907A1-A6D6-E44B-87F0-FB08D97D5212}" dt="2026-08-05T10:03:21.070" v="490" actId="1076"/>
          <ac:spMkLst>
            <pc:docMk/>
            <pc:sldMk cId="0" sldId="263"/>
            <ac:spMk id="10" creationId="{00000000-0000-0000-0000-000000000000}"/>
          </ac:spMkLst>
        </pc:spChg>
        <pc:spChg chg="mod">
          <ac:chgData name="Yiran Zhang" userId="0b0a344fd4019ed0" providerId="LiveId" clId="{D51907A1-A6D6-E44B-87F0-FB08D97D5212}" dt="2026-08-05T10:03:21.070" v="490" actId="1076"/>
          <ac:spMkLst>
            <pc:docMk/>
            <pc:sldMk cId="0" sldId="263"/>
            <ac:spMk id="11" creationId="{00000000-0000-0000-0000-000000000000}"/>
          </ac:spMkLst>
        </pc:spChg>
        <pc:spChg chg="mod">
          <ac:chgData name="Yiran Zhang" userId="0b0a344fd4019ed0" providerId="LiveId" clId="{D51907A1-A6D6-E44B-87F0-FB08D97D5212}" dt="2026-08-05T10:03:21.070" v="490" actId="1076"/>
          <ac:spMkLst>
            <pc:docMk/>
            <pc:sldMk cId="0" sldId="263"/>
            <ac:spMk id="12" creationId="{00000000-0000-0000-0000-000000000000}"/>
          </ac:spMkLst>
        </pc:spChg>
        <pc:spChg chg="mod">
          <ac:chgData name="Yiran Zhang" userId="0b0a344fd4019ed0" providerId="LiveId" clId="{D51907A1-A6D6-E44B-87F0-FB08D97D5212}" dt="2026-08-05T10:03:21.070" v="490" actId="1076"/>
          <ac:spMkLst>
            <pc:docMk/>
            <pc:sldMk cId="0" sldId="263"/>
            <ac:spMk id="13" creationId="{00000000-0000-0000-0000-000000000000}"/>
          </ac:spMkLst>
        </pc:spChg>
        <pc:spChg chg="mod">
          <ac:chgData name="Yiran Zhang" userId="0b0a344fd4019ed0" providerId="LiveId" clId="{D51907A1-A6D6-E44B-87F0-FB08D97D5212}" dt="2026-08-05T10:03:21.070" v="490" actId="1076"/>
          <ac:spMkLst>
            <pc:docMk/>
            <pc:sldMk cId="0" sldId="263"/>
            <ac:spMk id="14" creationId="{00000000-0000-0000-0000-000000000000}"/>
          </ac:spMkLst>
        </pc:spChg>
        <pc:spChg chg="mod">
          <ac:chgData name="Yiran Zhang" userId="0b0a344fd4019ed0" providerId="LiveId" clId="{D51907A1-A6D6-E44B-87F0-FB08D97D5212}" dt="2026-08-05T10:03:21.070" v="490" actId="1076"/>
          <ac:spMkLst>
            <pc:docMk/>
            <pc:sldMk cId="0" sldId="263"/>
            <ac:spMk id="15" creationId="{00000000-0000-0000-0000-000000000000}"/>
          </ac:spMkLst>
        </pc:spChg>
        <pc:spChg chg="mod">
          <ac:chgData name="Yiran Zhang" userId="0b0a344fd4019ed0" providerId="LiveId" clId="{D51907A1-A6D6-E44B-87F0-FB08D97D5212}" dt="2026-08-05T10:03:21.070" v="490" actId="1076"/>
          <ac:spMkLst>
            <pc:docMk/>
            <pc:sldMk cId="0" sldId="263"/>
            <ac:spMk id="16" creationId="{00000000-0000-0000-0000-000000000000}"/>
          </ac:spMkLst>
        </pc:spChg>
        <pc:spChg chg="mod">
          <ac:chgData name="Yiran Zhang" userId="0b0a344fd4019ed0" providerId="LiveId" clId="{D51907A1-A6D6-E44B-87F0-FB08D97D5212}" dt="2026-08-05T10:03:21.070" v="490" actId="1076"/>
          <ac:spMkLst>
            <pc:docMk/>
            <pc:sldMk cId="0" sldId="263"/>
            <ac:spMk id="17" creationId="{00000000-0000-0000-0000-000000000000}"/>
          </ac:spMkLst>
        </pc:spChg>
        <pc:spChg chg="mod">
          <ac:chgData name="Yiran Zhang" userId="0b0a344fd4019ed0" providerId="LiveId" clId="{D51907A1-A6D6-E44B-87F0-FB08D97D5212}" dt="2026-08-05T10:03:21.070" v="490" actId="1076"/>
          <ac:spMkLst>
            <pc:docMk/>
            <pc:sldMk cId="0" sldId="263"/>
            <ac:spMk id="18" creationId="{00000000-0000-0000-0000-000000000000}"/>
          </ac:spMkLst>
        </pc:spChg>
        <pc:spChg chg="mod">
          <ac:chgData name="Yiran Zhang" userId="0b0a344fd4019ed0" providerId="LiveId" clId="{D51907A1-A6D6-E44B-87F0-FB08D97D5212}" dt="2026-08-05T10:03:21.070" v="490" actId="1076"/>
          <ac:spMkLst>
            <pc:docMk/>
            <pc:sldMk cId="0" sldId="263"/>
            <ac:spMk id="19" creationId="{00000000-0000-0000-0000-000000000000}"/>
          </ac:spMkLst>
        </pc:spChg>
        <pc:spChg chg="mod">
          <ac:chgData name="Yiran Zhang" userId="0b0a344fd4019ed0" providerId="LiveId" clId="{D51907A1-A6D6-E44B-87F0-FB08D97D5212}" dt="2026-08-05T10:03:21.070" v="490" actId="1076"/>
          <ac:spMkLst>
            <pc:docMk/>
            <pc:sldMk cId="0" sldId="263"/>
            <ac:spMk id="20" creationId="{00000000-0000-0000-0000-000000000000}"/>
          </ac:spMkLst>
        </pc:spChg>
        <pc:spChg chg="mod">
          <ac:chgData name="Yiran Zhang" userId="0b0a344fd4019ed0" providerId="LiveId" clId="{D51907A1-A6D6-E44B-87F0-FB08D97D5212}" dt="2026-08-05T10:03:21.070" v="490" actId="1076"/>
          <ac:spMkLst>
            <pc:docMk/>
            <pc:sldMk cId="0" sldId="263"/>
            <ac:spMk id="21" creationId="{00000000-0000-0000-0000-000000000000}"/>
          </ac:spMkLst>
        </pc:spChg>
        <pc:spChg chg="mod">
          <ac:chgData name="Yiran Zhang" userId="0b0a344fd4019ed0" providerId="LiveId" clId="{D51907A1-A6D6-E44B-87F0-FB08D97D5212}" dt="2026-08-05T10:03:21.070" v="490" actId="1076"/>
          <ac:spMkLst>
            <pc:docMk/>
            <pc:sldMk cId="0" sldId="263"/>
            <ac:spMk id="22" creationId="{00000000-0000-0000-0000-000000000000}"/>
          </ac:spMkLst>
        </pc:spChg>
        <pc:spChg chg="mod">
          <ac:chgData name="Yiran Zhang" userId="0b0a344fd4019ed0" providerId="LiveId" clId="{D51907A1-A6D6-E44B-87F0-FB08D97D5212}" dt="2026-08-05T10:03:21.070" v="490" actId="1076"/>
          <ac:spMkLst>
            <pc:docMk/>
            <pc:sldMk cId="0" sldId="263"/>
            <ac:spMk id="23" creationId="{00000000-0000-0000-0000-000000000000}"/>
          </ac:spMkLst>
        </pc:spChg>
        <pc:spChg chg="mod">
          <ac:chgData name="Yiran Zhang" userId="0b0a344fd4019ed0" providerId="LiveId" clId="{D51907A1-A6D6-E44B-87F0-FB08D97D5212}" dt="2026-08-05T10:03:21.070" v="490" actId="1076"/>
          <ac:spMkLst>
            <pc:docMk/>
            <pc:sldMk cId="0" sldId="263"/>
            <ac:spMk id="24" creationId="{00000000-0000-0000-0000-000000000000}"/>
          </ac:spMkLst>
        </pc:spChg>
        <pc:spChg chg="mod">
          <ac:chgData name="Yiran Zhang" userId="0b0a344fd4019ed0" providerId="LiveId" clId="{D51907A1-A6D6-E44B-87F0-FB08D97D5212}" dt="2026-08-05T10:03:21.070" v="490" actId="1076"/>
          <ac:spMkLst>
            <pc:docMk/>
            <pc:sldMk cId="0" sldId="263"/>
            <ac:spMk id="25" creationId="{00000000-0000-0000-0000-000000000000}"/>
          </ac:spMkLst>
        </pc:spChg>
        <pc:spChg chg="mod">
          <ac:chgData name="Yiran Zhang" userId="0b0a344fd4019ed0" providerId="LiveId" clId="{D51907A1-A6D6-E44B-87F0-FB08D97D5212}" dt="2026-08-05T10:03:21.070" v="490" actId="1076"/>
          <ac:spMkLst>
            <pc:docMk/>
            <pc:sldMk cId="0" sldId="263"/>
            <ac:spMk id="26" creationId="{00000000-0000-0000-0000-000000000000}"/>
          </ac:spMkLst>
        </pc:spChg>
        <pc:spChg chg="mod">
          <ac:chgData name="Yiran Zhang" userId="0b0a344fd4019ed0" providerId="LiveId" clId="{D51907A1-A6D6-E44B-87F0-FB08D97D5212}" dt="2026-08-05T10:03:21.070" v="490" actId="1076"/>
          <ac:spMkLst>
            <pc:docMk/>
            <pc:sldMk cId="0" sldId="263"/>
            <ac:spMk id="27" creationId="{00000000-0000-0000-0000-000000000000}"/>
          </ac:spMkLst>
        </pc:spChg>
        <pc:spChg chg="mod">
          <ac:chgData name="Yiran Zhang" userId="0b0a344fd4019ed0" providerId="LiveId" clId="{D51907A1-A6D6-E44B-87F0-FB08D97D5212}" dt="2026-08-05T10:03:21.070" v="490" actId="1076"/>
          <ac:spMkLst>
            <pc:docMk/>
            <pc:sldMk cId="0" sldId="263"/>
            <ac:spMk id="28" creationId="{00000000-0000-0000-0000-000000000000}"/>
          </ac:spMkLst>
        </pc:spChg>
        <pc:spChg chg="mod">
          <ac:chgData name="Yiran Zhang" userId="0b0a344fd4019ed0" providerId="LiveId" clId="{D51907A1-A6D6-E44B-87F0-FB08D97D5212}" dt="2026-08-05T10:03:21.070" v="490" actId="1076"/>
          <ac:spMkLst>
            <pc:docMk/>
            <pc:sldMk cId="0" sldId="263"/>
            <ac:spMk id="29" creationId="{00000000-0000-0000-0000-000000000000}"/>
          </ac:spMkLst>
        </pc:spChg>
        <pc:spChg chg="mod">
          <ac:chgData name="Yiran Zhang" userId="0b0a344fd4019ed0" providerId="LiveId" clId="{D51907A1-A6D6-E44B-87F0-FB08D97D5212}" dt="2026-08-05T10:03:21.070" v="490" actId="1076"/>
          <ac:spMkLst>
            <pc:docMk/>
            <pc:sldMk cId="0" sldId="263"/>
            <ac:spMk id="30" creationId="{00000000-0000-0000-0000-000000000000}"/>
          </ac:spMkLst>
        </pc:spChg>
        <pc:spChg chg="mod">
          <ac:chgData name="Yiran Zhang" userId="0b0a344fd4019ed0" providerId="LiveId" clId="{D51907A1-A6D6-E44B-87F0-FB08D97D5212}" dt="2026-08-05T10:03:21.070" v="490" actId="1076"/>
          <ac:spMkLst>
            <pc:docMk/>
            <pc:sldMk cId="0" sldId="263"/>
            <ac:spMk id="31" creationId="{00000000-0000-0000-0000-000000000000}"/>
          </ac:spMkLst>
        </pc:spChg>
        <pc:spChg chg="mod">
          <ac:chgData name="Yiran Zhang" userId="0b0a344fd4019ed0" providerId="LiveId" clId="{D51907A1-A6D6-E44B-87F0-FB08D97D5212}" dt="2026-08-05T10:03:21.070" v="490" actId="1076"/>
          <ac:spMkLst>
            <pc:docMk/>
            <pc:sldMk cId="0" sldId="263"/>
            <ac:spMk id="32" creationId="{00000000-0000-0000-0000-000000000000}"/>
          </ac:spMkLst>
        </pc:spChg>
        <pc:spChg chg="mod">
          <ac:chgData name="Yiran Zhang" userId="0b0a344fd4019ed0" providerId="LiveId" clId="{D51907A1-A6D6-E44B-87F0-FB08D97D5212}" dt="2026-08-05T10:03:21.070" v="490" actId="1076"/>
          <ac:spMkLst>
            <pc:docMk/>
            <pc:sldMk cId="0" sldId="263"/>
            <ac:spMk id="33" creationId="{00000000-0000-0000-0000-000000000000}"/>
          </ac:spMkLst>
        </pc:spChg>
        <pc:spChg chg="mod">
          <ac:chgData name="Yiran Zhang" userId="0b0a344fd4019ed0" providerId="LiveId" clId="{D51907A1-A6D6-E44B-87F0-FB08D97D5212}" dt="2026-08-05T10:03:21.070" v="490" actId="1076"/>
          <ac:spMkLst>
            <pc:docMk/>
            <pc:sldMk cId="0" sldId="263"/>
            <ac:spMk id="34" creationId="{00000000-0000-0000-0000-000000000000}"/>
          </ac:spMkLst>
        </pc:spChg>
        <pc:spChg chg="mod">
          <ac:chgData name="Yiran Zhang" userId="0b0a344fd4019ed0" providerId="LiveId" clId="{D51907A1-A6D6-E44B-87F0-FB08D97D5212}" dt="2026-08-05T10:03:21.070" v="490" actId="1076"/>
          <ac:spMkLst>
            <pc:docMk/>
            <pc:sldMk cId="0" sldId="263"/>
            <ac:spMk id="35" creationId="{00000000-0000-0000-0000-000000000000}"/>
          </ac:spMkLst>
        </pc:spChg>
        <pc:spChg chg="mod">
          <ac:chgData name="Yiran Zhang" userId="0b0a344fd4019ed0" providerId="LiveId" clId="{D51907A1-A6D6-E44B-87F0-FB08D97D5212}" dt="2026-08-05T10:03:21.070" v="490" actId="1076"/>
          <ac:spMkLst>
            <pc:docMk/>
            <pc:sldMk cId="0" sldId="263"/>
            <ac:spMk id="36" creationId="{00000000-0000-0000-0000-000000000000}"/>
          </ac:spMkLst>
        </pc:spChg>
        <pc:spChg chg="mod">
          <ac:chgData name="Yiran Zhang" userId="0b0a344fd4019ed0" providerId="LiveId" clId="{D51907A1-A6D6-E44B-87F0-FB08D97D5212}" dt="2026-08-05T10:04:08.074" v="549" actId="403"/>
          <ac:spMkLst>
            <pc:docMk/>
            <pc:sldMk cId="0" sldId="263"/>
            <ac:spMk id="37" creationId="{00000000-0000-0000-0000-000000000000}"/>
          </ac:spMkLst>
        </pc:spChg>
        <pc:spChg chg="mod">
          <ac:chgData name="Yiran Zhang" userId="0b0a344fd4019ed0" providerId="LiveId" clId="{D51907A1-A6D6-E44B-87F0-FB08D97D5212}" dt="2026-08-05T10:04:05.500" v="547" actId="404"/>
          <ac:spMkLst>
            <pc:docMk/>
            <pc:sldMk cId="0" sldId="263"/>
            <ac:spMk id="44" creationId="{00000000-0000-0000-0000-000000000000}"/>
          </ac:spMkLst>
        </pc:spChg>
        <pc:spChg chg="mod">
          <ac:chgData name="Yiran Zhang" userId="0b0a344fd4019ed0" providerId="LiveId" clId="{D51907A1-A6D6-E44B-87F0-FB08D97D5212}" dt="2026-08-05T10:03:21.070" v="490" actId="1076"/>
          <ac:spMkLst>
            <pc:docMk/>
            <pc:sldMk cId="0" sldId="263"/>
            <ac:spMk id="45" creationId="{00000000-0000-0000-0000-000000000000}"/>
          </ac:spMkLst>
        </pc:spChg>
        <pc:spChg chg="mod">
          <ac:chgData name="Yiran Zhang" userId="0b0a344fd4019ed0" providerId="LiveId" clId="{D51907A1-A6D6-E44B-87F0-FB08D97D5212}" dt="2026-08-05T10:03:21.070" v="490" actId="1076"/>
          <ac:spMkLst>
            <pc:docMk/>
            <pc:sldMk cId="0" sldId="263"/>
            <ac:spMk id="46" creationId="{00000000-0000-0000-0000-000000000000}"/>
          </ac:spMkLst>
        </pc:spChg>
        <pc:spChg chg="mod">
          <ac:chgData name="Yiran Zhang" userId="0b0a344fd4019ed0" providerId="LiveId" clId="{D51907A1-A6D6-E44B-87F0-FB08D97D5212}" dt="2026-08-05T10:12:11.110" v="729" actId="403"/>
          <ac:spMkLst>
            <pc:docMk/>
            <pc:sldMk cId="0" sldId="263"/>
            <ac:spMk id="47" creationId="{00000000-0000-0000-0000-000000000000}"/>
          </ac:spMkLst>
        </pc:spChg>
        <pc:spChg chg="mod">
          <ac:chgData name="Yiran Zhang" userId="0b0a344fd4019ed0" providerId="LiveId" clId="{D51907A1-A6D6-E44B-87F0-FB08D97D5212}" dt="2026-08-05T10:12:11.110" v="729" actId="403"/>
          <ac:spMkLst>
            <pc:docMk/>
            <pc:sldMk cId="0" sldId="263"/>
            <ac:spMk id="48" creationId="{00000000-0000-0000-0000-000000000000}"/>
          </ac:spMkLst>
        </pc:spChg>
        <pc:spChg chg="mod">
          <ac:chgData name="Yiran Zhang" userId="0b0a344fd4019ed0" providerId="LiveId" clId="{D51907A1-A6D6-E44B-87F0-FB08D97D5212}" dt="2026-08-05T10:12:26.191" v="741" actId="1036"/>
          <ac:spMkLst>
            <pc:docMk/>
            <pc:sldMk cId="0" sldId="263"/>
            <ac:spMk id="49" creationId="{00000000-0000-0000-0000-000000000000}"/>
          </ac:spMkLst>
        </pc:spChg>
        <pc:spChg chg="mod">
          <ac:chgData name="Yiran Zhang" userId="0b0a344fd4019ed0" providerId="LiveId" clId="{D51907A1-A6D6-E44B-87F0-FB08D97D5212}" dt="2026-08-05T10:12:14.718" v="731" actId="1076"/>
          <ac:spMkLst>
            <pc:docMk/>
            <pc:sldMk cId="0" sldId="263"/>
            <ac:spMk id="50" creationId="{00000000-0000-0000-0000-000000000000}"/>
          </ac:spMkLst>
        </pc:spChg>
        <pc:spChg chg="mod">
          <ac:chgData name="Yiran Zhang" userId="0b0a344fd4019ed0" providerId="LiveId" clId="{D51907A1-A6D6-E44B-87F0-FB08D97D5212}" dt="2026-08-05T10:12:11.110" v="729" actId="403"/>
          <ac:spMkLst>
            <pc:docMk/>
            <pc:sldMk cId="0" sldId="263"/>
            <ac:spMk id="51" creationId="{00000000-0000-0000-0000-000000000000}"/>
          </ac:spMkLst>
        </pc:spChg>
        <pc:spChg chg="mod">
          <ac:chgData name="Yiran Zhang" userId="0b0a344fd4019ed0" providerId="LiveId" clId="{D51907A1-A6D6-E44B-87F0-FB08D97D5212}" dt="2026-08-05T10:12:20.555" v="735" actId="27636"/>
          <ac:spMkLst>
            <pc:docMk/>
            <pc:sldMk cId="0" sldId="263"/>
            <ac:spMk id="52" creationId="{00000000-0000-0000-0000-000000000000}"/>
          </ac:spMkLst>
        </pc:spChg>
        <pc:spChg chg="mod">
          <ac:chgData name="Yiran Zhang" userId="0b0a344fd4019ed0" providerId="LiveId" clId="{D51907A1-A6D6-E44B-87F0-FB08D97D5212}" dt="2026-08-05T10:03:21.070" v="490" actId="1076"/>
          <ac:spMkLst>
            <pc:docMk/>
            <pc:sldMk cId="0" sldId="263"/>
            <ac:spMk id="53" creationId="{00000000-0000-0000-0000-000000000000}"/>
          </ac:spMkLst>
        </pc:spChg>
        <pc:spChg chg="mod">
          <ac:chgData name="Yiran Zhang" userId="0b0a344fd4019ed0" providerId="LiveId" clId="{D51907A1-A6D6-E44B-87F0-FB08D97D5212}" dt="2026-08-05T10:03:21.070" v="490" actId="1076"/>
          <ac:spMkLst>
            <pc:docMk/>
            <pc:sldMk cId="0" sldId="263"/>
            <ac:spMk id="54" creationId="{00000000-0000-0000-0000-000000000000}"/>
          </ac:spMkLst>
        </pc:spChg>
        <pc:spChg chg="mod">
          <ac:chgData name="Yiran Zhang" userId="0b0a344fd4019ed0" providerId="LiveId" clId="{D51907A1-A6D6-E44B-87F0-FB08D97D5212}" dt="2026-08-05T10:03:21.070" v="490" actId="1076"/>
          <ac:spMkLst>
            <pc:docMk/>
            <pc:sldMk cId="0" sldId="263"/>
            <ac:spMk id="55" creationId="{00000000-0000-0000-0000-000000000000}"/>
          </ac:spMkLst>
        </pc:spChg>
        <pc:spChg chg="mod">
          <ac:chgData name="Yiran Zhang" userId="0b0a344fd4019ed0" providerId="LiveId" clId="{D51907A1-A6D6-E44B-87F0-FB08D97D5212}" dt="2026-08-05T10:12:59.901" v="754" actId="14100"/>
          <ac:spMkLst>
            <pc:docMk/>
            <pc:sldMk cId="0" sldId="263"/>
            <ac:spMk id="56" creationId="{00000000-0000-0000-0000-000000000000}"/>
          </ac:spMkLst>
        </pc:spChg>
        <pc:spChg chg="mod">
          <ac:chgData name="Yiran Zhang" userId="0b0a344fd4019ed0" providerId="LiveId" clId="{D51907A1-A6D6-E44B-87F0-FB08D97D5212}" dt="2026-08-05T10:12:56.241" v="753" actId="1036"/>
          <ac:spMkLst>
            <pc:docMk/>
            <pc:sldMk cId="0" sldId="263"/>
            <ac:spMk id="57" creationId="{00000000-0000-0000-0000-000000000000}"/>
          </ac:spMkLst>
        </pc:spChg>
        <pc:spChg chg="mod">
          <ac:chgData name="Yiran Zhang" userId="0b0a344fd4019ed0" providerId="LiveId" clId="{D51907A1-A6D6-E44B-87F0-FB08D97D5212}" dt="2026-08-05T10:12:51.935" v="746" actId="1076"/>
          <ac:spMkLst>
            <pc:docMk/>
            <pc:sldMk cId="0" sldId="263"/>
            <ac:spMk id="58" creationId="{00000000-0000-0000-0000-000000000000}"/>
          </ac:spMkLst>
        </pc:spChg>
        <pc:spChg chg="del mod">
          <ac:chgData name="Yiran Zhang" userId="0b0a344fd4019ed0" providerId="LiveId" clId="{D51907A1-A6D6-E44B-87F0-FB08D97D5212}" dt="2026-08-05T10:12:39.394" v="743" actId="478"/>
          <ac:spMkLst>
            <pc:docMk/>
            <pc:sldMk cId="0" sldId="263"/>
            <ac:spMk id="59" creationId="{00000000-0000-0000-0000-000000000000}"/>
          </ac:spMkLst>
        </pc:spChg>
        <pc:spChg chg="del mod">
          <ac:chgData name="Yiran Zhang" userId="0b0a344fd4019ed0" providerId="LiveId" clId="{D51907A1-A6D6-E44B-87F0-FB08D97D5212}" dt="2026-08-05T10:12:32.594" v="742" actId="478"/>
          <ac:spMkLst>
            <pc:docMk/>
            <pc:sldMk cId="0" sldId="263"/>
            <ac:spMk id="60" creationId="{00000000-0000-0000-0000-000000000000}"/>
          </ac:spMkLst>
        </pc:spChg>
        <pc:spChg chg="mod">
          <ac:chgData name="Yiran Zhang" userId="0b0a344fd4019ed0" providerId="LiveId" clId="{D51907A1-A6D6-E44B-87F0-FB08D97D5212}" dt="2026-08-05T10:03:21.070" v="490" actId="1076"/>
          <ac:spMkLst>
            <pc:docMk/>
            <pc:sldMk cId="0" sldId="263"/>
            <ac:spMk id="61" creationId="{00000000-0000-0000-0000-000000000000}"/>
          </ac:spMkLst>
        </pc:spChg>
        <pc:spChg chg="mod">
          <ac:chgData name="Yiran Zhang" userId="0b0a344fd4019ed0" providerId="LiveId" clId="{D51907A1-A6D6-E44B-87F0-FB08D97D5212}" dt="2026-08-05T10:03:21.070" v="490" actId="1076"/>
          <ac:spMkLst>
            <pc:docMk/>
            <pc:sldMk cId="0" sldId="263"/>
            <ac:spMk id="62" creationId="{00000000-0000-0000-0000-000000000000}"/>
          </ac:spMkLst>
        </pc:spChg>
        <pc:spChg chg="mod">
          <ac:chgData name="Yiran Zhang" userId="0b0a344fd4019ed0" providerId="LiveId" clId="{D51907A1-A6D6-E44B-87F0-FB08D97D5212}" dt="2026-08-05T10:13:12.890" v="761" actId="1037"/>
          <ac:spMkLst>
            <pc:docMk/>
            <pc:sldMk cId="0" sldId="263"/>
            <ac:spMk id="63" creationId="{00000000-0000-0000-0000-000000000000}"/>
          </ac:spMkLst>
        </pc:spChg>
        <pc:spChg chg="mod">
          <ac:chgData name="Yiran Zhang" userId="0b0a344fd4019ed0" providerId="LiveId" clId="{D51907A1-A6D6-E44B-87F0-FB08D97D5212}" dt="2026-08-05T10:13:12.890" v="761" actId="1037"/>
          <ac:spMkLst>
            <pc:docMk/>
            <pc:sldMk cId="0" sldId="263"/>
            <ac:spMk id="64" creationId="{00000000-0000-0000-0000-000000000000}"/>
          </ac:spMkLst>
        </pc:spChg>
        <pc:spChg chg="mod">
          <ac:chgData name="Yiran Zhang" userId="0b0a344fd4019ed0" providerId="LiveId" clId="{D51907A1-A6D6-E44B-87F0-FB08D97D5212}" dt="2026-08-05T10:13:12.890" v="761" actId="1037"/>
          <ac:spMkLst>
            <pc:docMk/>
            <pc:sldMk cId="0" sldId="263"/>
            <ac:spMk id="65" creationId="{00000000-0000-0000-0000-000000000000}"/>
          </ac:spMkLst>
        </pc:spChg>
        <pc:spChg chg="mod">
          <ac:chgData name="Yiran Zhang" userId="0b0a344fd4019ed0" providerId="LiveId" clId="{D51907A1-A6D6-E44B-87F0-FB08D97D5212}" dt="2026-08-05T10:13:12.890" v="761" actId="1037"/>
          <ac:spMkLst>
            <pc:docMk/>
            <pc:sldMk cId="0" sldId="263"/>
            <ac:spMk id="66" creationId="{00000000-0000-0000-0000-000000000000}"/>
          </ac:spMkLst>
        </pc:spChg>
        <pc:spChg chg="mod">
          <ac:chgData name="Yiran Zhang" userId="0b0a344fd4019ed0" providerId="LiveId" clId="{D51907A1-A6D6-E44B-87F0-FB08D97D5212}" dt="2026-08-05T10:13:12.890" v="761" actId="1037"/>
          <ac:spMkLst>
            <pc:docMk/>
            <pc:sldMk cId="0" sldId="263"/>
            <ac:spMk id="67" creationId="{00000000-0000-0000-0000-000000000000}"/>
          </ac:spMkLst>
        </pc:spChg>
        <pc:spChg chg="mod">
          <ac:chgData name="Yiran Zhang" userId="0b0a344fd4019ed0" providerId="LiveId" clId="{D51907A1-A6D6-E44B-87F0-FB08D97D5212}" dt="2026-08-05T10:13:12.890" v="761" actId="1037"/>
          <ac:spMkLst>
            <pc:docMk/>
            <pc:sldMk cId="0" sldId="263"/>
            <ac:spMk id="68" creationId="{00000000-0000-0000-0000-000000000000}"/>
          </ac:spMkLst>
        </pc:spChg>
        <pc:spChg chg="mod">
          <ac:chgData name="Yiran Zhang" userId="0b0a344fd4019ed0" providerId="LiveId" clId="{D51907A1-A6D6-E44B-87F0-FB08D97D5212}" dt="2026-08-05T10:03:21.070" v="490" actId="1076"/>
          <ac:spMkLst>
            <pc:docMk/>
            <pc:sldMk cId="0" sldId="263"/>
            <ac:spMk id="69" creationId="{00000000-0000-0000-0000-000000000000}"/>
          </ac:spMkLst>
        </pc:spChg>
        <pc:spChg chg="mod">
          <ac:chgData name="Yiran Zhang" userId="0b0a344fd4019ed0" providerId="LiveId" clId="{D51907A1-A6D6-E44B-87F0-FB08D97D5212}" dt="2026-08-05T10:03:21.070" v="490" actId="1076"/>
          <ac:spMkLst>
            <pc:docMk/>
            <pc:sldMk cId="0" sldId="263"/>
            <ac:spMk id="70" creationId="{00000000-0000-0000-0000-000000000000}"/>
          </ac:spMkLst>
        </pc:spChg>
        <pc:spChg chg="mod">
          <ac:chgData name="Yiran Zhang" userId="0b0a344fd4019ed0" providerId="LiveId" clId="{D51907A1-A6D6-E44B-87F0-FB08D97D5212}" dt="2026-08-05T10:13:37.872" v="772" actId="1037"/>
          <ac:spMkLst>
            <pc:docMk/>
            <pc:sldMk cId="0" sldId="263"/>
            <ac:spMk id="71" creationId="{00000000-0000-0000-0000-000000000000}"/>
          </ac:spMkLst>
        </pc:spChg>
        <pc:spChg chg="mod">
          <ac:chgData name="Yiran Zhang" userId="0b0a344fd4019ed0" providerId="LiveId" clId="{D51907A1-A6D6-E44B-87F0-FB08D97D5212}" dt="2026-08-05T10:13:42.298" v="775" actId="1035"/>
          <ac:spMkLst>
            <pc:docMk/>
            <pc:sldMk cId="0" sldId="263"/>
            <ac:spMk id="72" creationId="{00000000-0000-0000-0000-000000000000}"/>
          </ac:spMkLst>
        </pc:spChg>
        <pc:spChg chg="mod">
          <ac:chgData name="Yiran Zhang" userId="0b0a344fd4019ed0" providerId="LiveId" clId="{D51907A1-A6D6-E44B-87F0-FB08D97D5212}" dt="2026-08-05T10:13:37.872" v="772" actId="1037"/>
          <ac:spMkLst>
            <pc:docMk/>
            <pc:sldMk cId="0" sldId="263"/>
            <ac:spMk id="73" creationId="{00000000-0000-0000-0000-000000000000}"/>
          </ac:spMkLst>
        </pc:spChg>
        <pc:spChg chg="mod">
          <ac:chgData name="Yiran Zhang" userId="0b0a344fd4019ed0" providerId="LiveId" clId="{D51907A1-A6D6-E44B-87F0-FB08D97D5212}" dt="2026-08-05T10:13:37.872" v="772" actId="1037"/>
          <ac:spMkLst>
            <pc:docMk/>
            <pc:sldMk cId="0" sldId="263"/>
            <ac:spMk id="74" creationId="{00000000-0000-0000-0000-000000000000}"/>
          </ac:spMkLst>
        </pc:spChg>
        <pc:spChg chg="mod">
          <ac:chgData name="Yiran Zhang" userId="0b0a344fd4019ed0" providerId="LiveId" clId="{D51907A1-A6D6-E44B-87F0-FB08D97D5212}" dt="2026-08-05T10:13:37.872" v="772" actId="1037"/>
          <ac:spMkLst>
            <pc:docMk/>
            <pc:sldMk cId="0" sldId="263"/>
            <ac:spMk id="75" creationId="{00000000-0000-0000-0000-000000000000}"/>
          </ac:spMkLst>
        </pc:spChg>
        <pc:spChg chg="mod">
          <ac:chgData name="Yiran Zhang" userId="0b0a344fd4019ed0" providerId="LiveId" clId="{D51907A1-A6D6-E44B-87F0-FB08D97D5212}" dt="2026-08-05T10:13:37.872" v="772" actId="1037"/>
          <ac:spMkLst>
            <pc:docMk/>
            <pc:sldMk cId="0" sldId="263"/>
            <ac:spMk id="76" creationId="{00000000-0000-0000-0000-000000000000}"/>
          </ac:spMkLst>
        </pc:spChg>
        <pc:spChg chg="del mod">
          <ac:chgData name="Yiran Zhang" userId="0b0a344fd4019ed0" providerId="LiveId" clId="{D51907A1-A6D6-E44B-87F0-FB08D97D5212}" dt="2026-08-05T09:58:51.766" v="412" actId="478"/>
          <ac:spMkLst>
            <pc:docMk/>
            <pc:sldMk cId="0" sldId="263"/>
            <ac:spMk id="77" creationId="{00000000-0000-0000-0000-000000000000}"/>
          </ac:spMkLst>
        </pc:spChg>
        <pc:cxnChg chg="mod">
          <ac:chgData name="Yiran Zhang" userId="0b0a344fd4019ed0" providerId="LiveId" clId="{D51907A1-A6D6-E44B-87F0-FB08D97D5212}" dt="2026-08-05T10:03:21.070" v="490" actId="1076"/>
          <ac:cxnSpMkLst>
            <pc:docMk/>
            <pc:sldMk cId="0" sldId="263"/>
            <ac:cxnSpMk id="79" creationId="{038C710C-4F7A-3AE0-DBB9-A2BECFA8D8E7}"/>
          </ac:cxnSpMkLst>
        </pc:cxnChg>
      </pc:sldChg>
      <pc:sldChg chg="addSp modSp mod">
        <pc:chgData name="Yiran Zhang" userId="0b0a344fd4019ed0" providerId="LiveId" clId="{D51907A1-A6D6-E44B-87F0-FB08D97D5212}" dt="2026-08-05T10:20:48.543" v="928" actId="2711"/>
        <pc:sldMkLst>
          <pc:docMk/>
          <pc:sldMk cId="0" sldId="264"/>
        </pc:sldMkLst>
        <pc:spChg chg="mod">
          <ac:chgData name="Yiran Zhang" userId="0b0a344fd4019ed0" providerId="LiveId" clId="{D51907A1-A6D6-E44B-87F0-FB08D97D5212}" dt="2026-08-05T10:20:48.543" v="928" actId="2711"/>
          <ac:spMkLst>
            <pc:docMk/>
            <pc:sldMk cId="0" sldId="264"/>
            <ac:spMk id="2" creationId="{00000000-0000-0000-0000-000000000000}"/>
          </ac:spMkLst>
        </pc:spChg>
        <pc:spChg chg="mod">
          <ac:chgData name="Yiran Zhang" userId="0b0a344fd4019ed0" providerId="LiveId" clId="{D51907A1-A6D6-E44B-87F0-FB08D97D5212}" dt="2026-08-05T10:17:04.376" v="856" actId="14100"/>
          <ac:spMkLst>
            <pc:docMk/>
            <pc:sldMk cId="0" sldId="264"/>
            <ac:spMk id="7" creationId="{00000000-0000-0000-0000-000000000000}"/>
          </ac:spMkLst>
        </pc:spChg>
        <pc:spChg chg="mod">
          <ac:chgData name="Yiran Zhang" userId="0b0a344fd4019ed0" providerId="LiveId" clId="{D51907A1-A6D6-E44B-87F0-FB08D97D5212}" dt="2026-08-05T10:15:59.989" v="828" actId="1076"/>
          <ac:spMkLst>
            <pc:docMk/>
            <pc:sldMk cId="0" sldId="264"/>
            <ac:spMk id="8" creationId="{00000000-0000-0000-0000-000000000000}"/>
          </ac:spMkLst>
        </pc:spChg>
        <pc:spChg chg="mod">
          <ac:chgData name="Yiran Zhang" userId="0b0a344fd4019ed0" providerId="LiveId" clId="{D51907A1-A6D6-E44B-87F0-FB08D97D5212}" dt="2026-08-05T10:16:32.458" v="843" actId="14100"/>
          <ac:spMkLst>
            <pc:docMk/>
            <pc:sldMk cId="0" sldId="264"/>
            <ac:spMk id="9" creationId="{00000000-0000-0000-0000-000000000000}"/>
          </ac:spMkLst>
        </pc:spChg>
        <pc:spChg chg="mod">
          <ac:chgData name="Yiran Zhang" userId="0b0a344fd4019ed0" providerId="LiveId" clId="{D51907A1-A6D6-E44B-87F0-FB08D97D5212}" dt="2026-08-05T10:16:58.665" v="855" actId="27636"/>
          <ac:spMkLst>
            <pc:docMk/>
            <pc:sldMk cId="0" sldId="264"/>
            <ac:spMk id="10" creationId="{00000000-0000-0000-0000-000000000000}"/>
          </ac:spMkLst>
        </pc:spChg>
        <pc:spChg chg="mod">
          <ac:chgData name="Yiran Zhang" userId="0b0a344fd4019ed0" providerId="LiveId" clId="{D51907A1-A6D6-E44B-87F0-FB08D97D5212}" dt="2026-08-05T10:16:37.099" v="844" actId="14100"/>
          <ac:spMkLst>
            <pc:docMk/>
            <pc:sldMk cId="0" sldId="264"/>
            <ac:spMk id="11" creationId="{00000000-0000-0000-0000-000000000000}"/>
          </ac:spMkLst>
        </pc:spChg>
        <pc:spChg chg="mod">
          <ac:chgData name="Yiran Zhang" userId="0b0a344fd4019ed0" providerId="LiveId" clId="{D51907A1-A6D6-E44B-87F0-FB08D97D5212}" dt="2026-08-05T10:16:32.458" v="843" actId="14100"/>
          <ac:spMkLst>
            <pc:docMk/>
            <pc:sldMk cId="0" sldId="264"/>
            <ac:spMk id="12" creationId="{00000000-0000-0000-0000-000000000000}"/>
          </ac:spMkLst>
        </pc:spChg>
        <pc:spChg chg="mod">
          <ac:chgData name="Yiran Zhang" userId="0b0a344fd4019ed0" providerId="LiveId" clId="{D51907A1-A6D6-E44B-87F0-FB08D97D5212}" dt="2026-08-05T10:16:52.752" v="852" actId="27636"/>
          <ac:spMkLst>
            <pc:docMk/>
            <pc:sldMk cId="0" sldId="264"/>
            <ac:spMk id="13" creationId="{00000000-0000-0000-0000-000000000000}"/>
          </ac:spMkLst>
        </pc:spChg>
        <pc:spChg chg="mod">
          <ac:chgData name="Yiran Zhang" userId="0b0a344fd4019ed0" providerId="LiveId" clId="{D51907A1-A6D6-E44B-87F0-FB08D97D5212}" dt="2026-08-05T10:18:16.303" v="898" actId="1037"/>
          <ac:spMkLst>
            <pc:docMk/>
            <pc:sldMk cId="0" sldId="264"/>
            <ac:spMk id="14" creationId="{00000000-0000-0000-0000-000000000000}"/>
          </ac:spMkLst>
        </pc:spChg>
        <pc:spChg chg="mod">
          <ac:chgData name="Yiran Zhang" userId="0b0a344fd4019ed0" providerId="LiveId" clId="{D51907A1-A6D6-E44B-87F0-FB08D97D5212}" dt="2026-08-05T10:18:16.303" v="898" actId="1037"/>
          <ac:spMkLst>
            <pc:docMk/>
            <pc:sldMk cId="0" sldId="264"/>
            <ac:spMk id="15" creationId="{00000000-0000-0000-0000-000000000000}"/>
          </ac:spMkLst>
        </pc:spChg>
        <pc:spChg chg="mod">
          <ac:chgData name="Yiran Zhang" userId="0b0a344fd4019ed0" providerId="LiveId" clId="{D51907A1-A6D6-E44B-87F0-FB08D97D5212}" dt="2026-08-05T10:18:16.303" v="898" actId="1037"/>
          <ac:spMkLst>
            <pc:docMk/>
            <pc:sldMk cId="0" sldId="264"/>
            <ac:spMk id="16" creationId="{00000000-0000-0000-0000-000000000000}"/>
          </ac:spMkLst>
        </pc:spChg>
        <pc:spChg chg="mod">
          <ac:chgData name="Yiran Zhang" userId="0b0a344fd4019ed0" providerId="LiveId" clId="{D51907A1-A6D6-E44B-87F0-FB08D97D5212}" dt="2026-08-05T10:18:16.303" v="898" actId="1037"/>
          <ac:spMkLst>
            <pc:docMk/>
            <pc:sldMk cId="0" sldId="264"/>
            <ac:spMk id="17" creationId="{00000000-0000-0000-0000-000000000000}"/>
          </ac:spMkLst>
        </pc:spChg>
        <pc:spChg chg="mod">
          <ac:chgData name="Yiran Zhang" userId="0b0a344fd4019ed0" providerId="LiveId" clId="{D51907A1-A6D6-E44B-87F0-FB08D97D5212}" dt="2026-08-05T10:18:16.303" v="898" actId="1037"/>
          <ac:spMkLst>
            <pc:docMk/>
            <pc:sldMk cId="0" sldId="264"/>
            <ac:spMk id="18" creationId="{00000000-0000-0000-0000-000000000000}"/>
          </ac:spMkLst>
        </pc:spChg>
        <pc:spChg chg="mod">
          <ac:chgData name="Yiran Zhang" userId="0b0a344fd4019ed0" providerId="LiveId" clId="{D51907A1-A6D6-E44B-87F0-FB08D97D5212}" dt="2026-08-05T10:18:20.346" v="899" actId="14100"/>
          <ac:spMkLst>
            <pc:docMk/>
            <pc:sldMk cId="0" sldId="264"/>
            <ac:spMk id="19" creationId="{00000000-0000-0000-0000-000000000000}"/>
          </ac:spMkLst>
        </pc:spChg>
        <pc:spChg chg="mod">
          <ac:chgData name="Yiran Zhang" userId="0b0a344fd4019ed0" providerId="LiveId" clId="{D51907A1-A6D6-E44B-87F0-FB08D97D5212}" dt="2026-08-05T10:18:16.303" v="898" actId="1037"/>
          <ac:spMkLst>
            <pc:docMk/>
            <pc:sldMk cId="0" sldId="264"/>
            <ac:spMk id="20" creationId="{00000000-0000-0000-0000-000000000000}"/>
          </ac:spMkLst>
        </pc:spChg>
        <pc:spChg chg="mod">
          <ac:chgData name="Yiran Zhang" userId="0b0a344fd4019ed0" providerId="LiveId" clId="{D51907A1-A6D6-E44B-87F0-FB08D97D5212}" dt="2026-08-05T10:18:22.966" v="900" actId="14100"/>
          <ac:spMkLst>
            <pc:docMk/>
            <pc:sldMk cId="0" sldId="264"/>
            <ac:spMk id="21" creationId="{00000000-0000-0000-0000-000000000000}"/>
          </ac:spMkLst>
        </pc:spChg>
        <pc:spChg chg="mod">
          <ac:chgData name="Yiran Zhang" userId="0b0a344fd4019ed0" providerId="LiveId" clId="{D51907A1-A6D6-E44B-87F0-FB08D97D5212}" dt="2026-08-05T10:14:54.857" v="799" actId="20577"/>
          <ac:spMkLst>
            <pc:docMk/>
            <pc:sldMk cId="0" sldId="264"/>
            <ac:spMk id="22" creationId="{00000000-0000-0000-0000-000000000000}"/>
          </ac:spMkLst>
        </pc:spChg>
        <pc:picChg chg="mod modCrop">
          <ac:chgData name="Yiran Zhang" userId="0b0a344fd4019ed0" providerId="LiveId" clId="{D51907A1-A6D6-E44B-87F0-FB08D97D5212}" dt="2026-08-05T10:14:25.424" v="784" actId="1076"/>
          <ac:picMkLst>
            <pc:docMk/>
            <pc:sldMk cId="0" sldId="264"/>
            <ac:picMk id="6" creationId="{00000000-0000-0000-0000-000000000000}"/>
          </ac:picMkLst>
        </pc:picChg>
        <pc:picChg chg="add mod modCrop">
          <ac:chgData name="Yiran Zhang" userId="0b0a344fd4019ed0" providerId="LiveId" clId="{D51907A1-A6D6-E44B-87F0-FB08D97D5212}" dt="2026-08-05T10:14:43.331" v="796" actId="1037"/>
          <ac:picMkLst>
            <pc:docMk/>
            <pc:sldMk cId="0" sldId="264"/>
            <ac:picMk id="23" creationId="{953FF4E6-837B-6948-AA3E-FD5AB4E8FCAE}"/>
          </ac:picMkLst>
        </pc:picChg>
      </pc:sldChg>
      <pc:sldChg chg="delSp modSp mod">
        <pc:chgData name="Yiran Zhang" userId="0b0a344fd4019ed0" providerId="LiveId" clId="{D51907A1-A6D6-E44B-87F0-FB08D97D5212}" dt="2026-08-05T10:20:54.840" v="929" actId="2711"/>
        <pc:sldMkLst>
          <pc:docMk/>
          <pc:sldMk cId="0" sldId="265"/>
        </pc:sldMkLst>
        <pc:spChg chg="mod">
          <ac:chgData name="Yiran Zhang" userId="0b0a344fd4019ed0" providerId="LiveId" clId="{D51907A1-A6D6-E44B-87F0-FB08D97D5212}" dt="2026-08-05T10:20:54.840" v="929" actId="2711"/>
          <ac:spMkLst>
            <pc:docMk/>
            <pc:sldMk cId="0" sldId="265"/>
            <ac:spMk id="2" creationId="{00000000-0000-0000-0000-000000000000}"/>
          </ac:spMkLst>
        </pc:spChg>
        <pc:spChg chg="mod">
          <ac:chgData name="Yiran Zhang" userId="0b0a344fd4019ed0" providerId="LiveId" clId="{D51907A1-A6D6-E44B-87F0-FB08D97D5212}" dt="2026-08-05T09:59:23.842" v="419" actId="403"/>
          <ac:spMkLst>
            <pc:docMk/>
            <pc:sldMk cId="0" sldId="265"/>
            <ac:spMk id="7" creationId="{00000000-0000-0000-0000-000000000000}"/>
          </ac:spMkLst>
        </pc:spChg>
        <pc:spChg chg="mod">
          <ac:chgData name="Yiran Zhang" userId="0b0a344fd4019ed0" providerId="LiveId" clId="{D51907A1-A6D6-E44B-87F0-FB08D97D5212}" dt="2026-08-05T10:02:24.092" v="474" actId="1076"/>
          <ac:spMkLst>
            <pc:docMk/>
            <pc:sldMk cId="0" sldId="265"/>
            <ac:spMk id="8" creationId="{00000000-0000-0000-0000-000000000000}"/>
          </ac:spMkLst>
        </pc:spChg>
        <pc:spChg chg="mod">
          <ac:chgData name="Yiran Zhang" userId="0b0a344fd4019ed0" providerId="LiveId" clId="{D51907A1-A6D6-E44B-87F0-FB08D97D5212}" dt="2026-08-05T10:18:30.163" v="901" actId="1076"/>
          <ac:spMkLst>
            <pc:docMk/>
            <pc:sldMk cId="0" sldId="265"/>
            <ac:spMk id="9" creationId="{00000000-0000-0000-0000-000000000000}"/>
          </ac:spMkLst>
        </pc:spChg>
        <pc:spChg chg="mod">
          <ac:chgData name="Yiran Zhang" userId="0b0a344fd4019ed0" providerId="LiveId" clId="{D51907A1-A6D6-E44B-87F0-FB08D97D5212}" dt="2026-08-05T10:18:40.688" v="904" actId="404"/>
          <ac:spMkLst>
            <pc:docMk/>
            <pc:sldMk cId="0" sldId="265"/>
            <ac:spMk id="10" creationId="{00000000-0000-0000-0000-000000000000}"/>
          </ac:spMkLst>
        </pc:spChg>
        <pc:spChg chg="mod">
          <ac:chgData name="Yiran Zhang" userId="0b0a344fd4019ed0" providerId="LiveId" clId="{D51907A1-A6D6-E44B-87F0-FB08D97D5212}" dt="2026-08-05T10:02:24.092" v="474" actId="1076"/>
          <ac:spMkLst>
            <pc:docMk/>
            <pc:sldMk cId="0" sldId="265"/>
            <ac:spMk id="11" creationId="{00000000-0000-0000-0000-000000000000}"/>
          </ac:spMkLst>
        </pc:spChg>
        <pc:spChg chg="mod">
          <ac:chgData name="Yiran Zhang" userId="0b0a344fd4019ed0" providerId="LiveId" clId="{D51907A1-A6D6-E44B-87F0-FB08D97D5212}" dt="2026-08-05T10:18:34.529" v="902" actId="1076"/>
          <ac:spMkLst>
            <pc:docMk/>
            <pc:sldMk cId="0" sldId="265"/>
            <ac:spMk id="12" creationId="{00000000-0000-0000-0000-000000000000}"/>
          </ac:spMkLst>
        </pc:spChg>
        <pc:spChg chg="mod">
          <ac:chgData name="Yiran Zhang" userId="0b0a344fd4019ed0" providerId="LiveId" clId="{D51907A1-A6D6-E44B-87F0-FB08D97D5212}" dt="2026-08-05T10:18:40.706" v="905" actId="27636"/>
          <ac:spMkLst>
            <pc:docMk/>
            <pc:sldMk cId="0" sldId="265"/>
            <ac:spMk id="13" creationId="{00000000-0000-0000-0000-000000000000}"/>
          </ac:spMkLst>
        </pc:spChg>
        <pc:spChg chg="mod">
          <ac:chgData name="Yiran Zhang" userId="0b0a344fd4019ed0" providerId="LiveId" clId="{D51907A1-A6D6-E44B-87F0-FB08D97D5212}" dt="2026-08-05T10:02:24.092" v="474" actId="1076"/>
          <ac:spMkLst>
            <pc:docMk/>
            <pc:sldMk cId="0" sldId="265"/>
            <ac:spMk id="14" creationId="{00000000-0000-0000-0000-000000000000}"/>
          </ac:spMkLst>
        </pc:spChg>
        <pc:spChg chg="mod">
          <ac:chgData name="Yiran Zhang" userId="0b0a344fd4019ed0" providerId="LiveId" clId="{D51907A1-A6D6-E44B-87F0-FB08D97D5212}" dt="2026-08-05T10:02:24.092" v="474" actId="1076"/>
          <ac:spMkLst>
            <pc:docMk/>
            <pc:sldMk cId="0" sldId="265"/>
            <ac:spMk id="15" creationId="{00000000-0000-0000-0000-000000000000}"/>
          </ac:spMkLst>
        </pc:spChg>
        <pc:spChg chg="mod">
          <ac:chgData name="Yiran Zhang" userId="0b0a344fd4019ed0" providerId="LiveId" clId="{D51907A1-A6D6-E44B-87F0-FB08D97D5212}" dt="2026-08-05T10:02:24.092" v="474" actId="1076"/>
          <ac:spMkLst>
            <pc:docMk/>
            <pc:sldMk cId="0" sldId="265"/>
            <ac:spMk id="16" creationId="{00000000-0000-0000-0000-000000000000}"/>
          </ac:spMkLst>
        </pc:spChg>
        <pc:spChg chg="del mod">
          <ac:chgData name="Yiran Zhang" userId="0b0a344fd4019ed0" providerId="LiveId" clId="{D51907A1-A6D6-E44B-87F0-FB08D97D5212}" dt="2026-08-05T10:02:19.386" v="473" actId="478"/>
          <ac:spMkLst>
            <pc:docMk/>
            <pc:sldMk cId="0" sldId="265"/>
            <ac:spMk id="17" creationId="{00000000-0000-0000-0000-000000000000}"/>
          </ac:spMkLst>
        </pc:spChg>
        <pc:spChg chg="del mod">
          <ac:chgData name="Yiran Zhang" userId="0b0a344fd4019ed0" providerId="LiveId" clId="{D51907A1-A6D6-E44B-87F0-FB08D97D5212}" dt="2026-08-05T10:02:17.888" v="472" actId="478"/>
          <ac:spMkLst>
            <pc:docMk/>
            <pc:sldMk cId="0" sldId="265"/>
            <ac:spMk id="18" creationId="{00000000-0000-0000-0000-000000000000}"/>
          </ac:spMkLst>
        </pc:spChg>
        <pc:picChg chg="mod">
          <ac:chgData name="Yiran Zhang" userId="0b0a344fd4019ed0" providerId="LiveId" clId="{D51907A1-A6D6-E44B-87F0-FB08D97D5212}" dt="2026-08-05T10:02:25.844" v="475" actId="1076"/>
          <ac:picMkLst>
            <pc:docMk/>
            <pc:sldMk cId="0" sldId="265"/>
            <ac:picMk id="6" creationId="{00000000-0000-0000-0000-000000000000}"/>
          </ac:picMkLst>
        </pc:picChg>
      </pc:sldChg>
      <pc:sldChg chg="delSp modSp mod">
        <pc:chgData name="Yiran Zhang" userId="0b0a344fd4019ed0" providerId="LiveId" clId="{D51907A1-A6D6-E44B-87F0-FB08D97D5212}" dt="2026-08-05T10:19:22.680" v="915" actId="2711"/>
        <pc:sldMkLst>
          <pc:docMk/>
          <pc:sldMk cId="0" sldId="266"/>
        </pc:sldMkLst>
        <pc:spChg chg="mod">
          <ac:chgData name="Yiran Zhang" userId="0b0a344fd4019ed0" providerId="LiveId" clId="{D51907A1-A6D6-E44B-87F0-FB08D97D5212}" dt="2026-08-05T10:19:22.680" v="915" actId="2711"/>
          <ac:spMkLst>
            <pc:docMk/>
            <pc:sldMk cId="0" sldId="266"/>
            <ac:spMk id="2" creationId="{00000000-0000-0000-0000-000000000000}"/>
          </ac:spMkLst>
        </pc:spChg>
        <pc:spChg chg="mod">
          <ac:chgData name="Yiran Zhang" userId="0b0a344fd4019ed0" providerId="LiveId" clId="{D51907A1-A6D6-E44B-87F0-FB08D97D5212}" dt="2026-08-05T10:18:59.051" v="908" actId="255"/>
          <ac:spMkLst>
            <pc:docMk/>
            <pc:sldMk cId="0" sldId="266"/>
            <ac:spMk id="6" creationId="{00000000-0000-0000-0000-000000000000}"/>
          </ac:spMkLst>
        </pc:spChg>
        <pc:spChg chg="mod">
          <ac:chgData name="Yiran Zhang" userId="0b0a344fd4019ed0" providerId="LiveId" clId="{D51907A1-A6D6-E44B-87F0-FB08D97D5212}" dt="2026-08-05T10:18:59.051" v="908" actId="255"/>
          <ac:spMkLst>
            <pc:docMk/>
            <pc:sldMk cId="0" sldId="266"/>
            <ac:spMk id="7" creationId="{00000000-0000-0000-0000-000000000000}"/>
          </ac:spMkLst>
        </pc:spChg>
        <pc:spChg chg="mod">
          <ac:chgData name="Yiran Zhang" userId="0b0a344fd4019ed0" providerId="LiveId" clId="{D51907A1-A6D6-E44B-87F0-FB08D97D5212}" dt="2026-08-05T10:18:59.051" v="908" actId="255"/>
          <ac:spMkLst>
            <pc:docMk/>
            <pc:sldMk cId="0" sldId="266"/>
            <ac:spMk id="8" creationId="{00000000-0000-0000-0000-000000000000}"/>
          </ac:spMkLst>
        </pc:spChg>
        <pc:spChg chg="mod">
          <ac:chgData name="Yiran Zhang" userId="0b0a344fd4019ed0" providerId="LiveId" clId="{D51907A1-A6D6-E44B-87F0-FB08D97D5212}" dt="2026-08-05T10:18:59.051" v="908" actId="255"/>
          <ac:spMkLst>
            <pc:docMk/>
            <pc:sldMk cId="0" sldId="266"/>
            <ac:spMk id="9" creationId="{00000000-0000-0000-0000-000000000000}"/>
          </ac:spMkLst>
        </pc:spChg>
        <pc:spChg chg="mod">
          <ac:chgData name="Yiran Zhang" userId="0b0a344fd4019ed0" providerId="LiveId" clId="{D51907A1-A6D6-E44B-87F0-FB08D97D5212}" dt="2026-08-05T10:19:04.082" v="911" actId="1037"/>
          <ac:spMkLst>
            <pc:docMk/>
            <pc:sldMk cId="0" sldId="266"/>
            <ac:spMk id="10" creationId="{00000000-0000-0000-0000-000000000000}"/>
          </ac:spMkLst>
        </pc:spChg>
        <pc:spChg chg="mod">
          <ac:chgData name="Yiran Zhang" userId="0b0a344fd4019ed0" providerId="LiveId" clId="{D51907A1-A6D6-E44B-87F0-FB08D97D5212}" dt="2026-08-05T10:18:59.051" v="908" actId="255"/>
          <ac:spMkLst>
            <pc:docMk/>
            <pc:sldMk cId="0" sldId="266"/>
            <ac:spMk id="11" creationId="{00000000-0000-0000-0000-000000000000}"/>
          </ac:spMkLst>
        </pc:spChg>
        <pc:spChg chg="del">
          <ac:chgData name="Yiran Zhang" userId="0b0a344fd4019ed0" providerId="LiveId" clId="{D51907A1-A6D6-E44B-87F0-FB08D97D5212}" dt="2026-08-05T10:00:23.558" v="444" actId="478"/>
          <ac:spMkLst>
            <pc:docMk/>
            <pc:sldMk cId="0" sldId="266"/>
            <ac:spMk id="12" creationId="{00000000-0000-0000-0000-000000000000}"/>
          </ac:spMkLst>
        </pc:spChg>
        <pc:spChg chg="del">
          <ac:chgData name="Yiran Zhang" userId="0b0a344fd4019ed0" providerId="LiveId" clId="{D51907A1-A6D6-E44B-87F0-FB08D97D5212}" dt="2026-08-05T10:00:26.876" v="445" actId="478"/>
          <ac:spMkLst>
            <pc:docMk/>
            <pc:sldMk cId="0" sldId="266"/>
            <ac:spMk id="13" creationId="{00000000-0000-0000-0000-000000000000}"/>
          </ac:spMkLst>
        </pc:spChg>
        <pc:spChg chg="mod">
          <ac:chgData name="Yiran Zhang" userId="0b0a344fd4019ed0" providerId="LiveId" clId="{D51907A1-A6D6-E44B-87F0-FB08D97D5212}" dt="2026-08-05T10:19:15.008" v="914" actId="2711"/>
          <ac:spMkLst>
            <pc:docMk/>
            <pc:sldMk cId="0" sldId="266"/>
            <ac:spMk id="14" creationId="{00000000-0000-0000-0000-000000000000}"/>
          </ac:spMkLst>
        </pc:spChg>
      </pc:sldChg>
      <pc:sldChg chg="delSp modSp mod delAnim modAnim">
        <pc:chgData name="Yiran Zhang" userId="0b0a344fd4019ed0" providerId="LiveId" clId="{D51907A1-A6D6-E44B-87F0-FB08D97D5212}" dt="2026-08-05T10:19:35.888" v="917" actId="2711"/>
        <pc:sldMkLst>
          <pc:docMk/>
          <pc:sldMk cId="1647589275" sldId="269"/>
        </pc:sldMkLst>
        <pc:spChg chg="mod">
          <ac:chgData name="Yiran Zhang" userId="0b0a344fd4019ed0" providerId="LiveId" clId="{D51907A1-A6D6-E44B-87F0-FB08D97D5212}" dt="2026-08-05T09:49:45.298" v="119" actId="403"/>
          <ac:spMkLst>
            <pc:docMk/>
            <pc:sldMk cId="1647589275" sldId="269"/>
            <ac:spMk id="6" creationId="{9A061820-ED1B-216F-EB3B-ED43FE556761}"/>
          </ac:spMkLst>
        </pc:spChg>
        <pc:spChg chg="del mod">
          <ac:chgData name="Yiran Zhang" userId="0b0a344fd4019ed0" providerId="LiveId" clId="{D51907A1-A6D6-E44B-87F0-FB08D97D5212}" dt="2026-08-05T09:52:05.553" v="195" actId="478"/>
          <ac:spMkLst>
            <pc:docMk/>
            <pc:sldMk cId="1647589275" sldId="269"/>
            <ac:spMk id="8" creationId="{8F86F322-764D-D615-BB5E-26D24CA7A090}"/>
          </ac:spMkLst>
        </pc:spChg>
        <pc:spChg chg="mod">
          <ac:chgData name="Yiran Zhang" userId="0b0a344fd4019ed0" providerId="LiveId" clId="{D51907A1-A6D6-E44B-87F0-FB08D97D5212}" dt="2026-08-05T09:52:15.748" v="197" actId="1076"/>
          <ac:spMkLst>
            <pc:docMk/>
            <pc:sldMk cId="1647589275" sldId="269"/>
            <ac:spMk id="9" creationId="{2355BE5C-6EB2-AD9F-630F-73F72EE9D33E}"/>
          </ac:spMkLst>
        </pc:spChg>
        <pc:spChg chg="mod">
          <ac:chgData name="Yiran Zhang" userId="0b0a344fd4019ed0" providerId="LiveId" clId="{D51907A1-A6D6-E44B-87F0-FB08D97D5212}" dt="2026-08-05T10:19:35.888" v="917" actId="2711"/>
          <ac:spMkLst>
            <pc:docMk/>
            <pc:sldMk cId="1647589275" sldId="269"/>
            <ac:spMk id="13" creationId="{7EFDBC90-02D5-2BBA-B465-350F38A2ED2A}"/>
          </ac:spMkLst>
        </pc:spChg>
        <pc:picChg chg="mod">
          <ac:chgData name="Yiran Zhang" userId="0b0a344fd4019ed0" providerId="LiveId" clId="{D51907A1-A6D6-E44B-87F0-FB08D97D5212}" dt="2026-08-05T09:52:25.563" v="199" actId="14100"/>
          <ac:picMkLst>
            <pc:docMk/>
            <pc:sldMk cId="1647589275" sldId="269"/>
            <ac:picMk id="11" creationId="{E23245E1-2014-CA88-A1A7-81E2D2357B88}"/>
          </ac:picMkLst>
        </pc:picChg>
      </pc:sldChg>
      <pc:sldChg chg="modSp mod">
        <pc:chgData name="Yiran Zhang" userId="0b0a344fd4019ed0" providerId="LiveId" clId="{D51907A1-A6D6-E44B-87F0-FB08D97D5212}" dt="2026-08-05T10:19:48.115" v="919" actId="2711"/>
        <pc:sldMkLst>
          <pc:docMk/>
          <pc:sldMk cId="1904883822" sldId="271"/>
        </pc:sldMkLst>
        <pc:spChg chg="mod">
          <ac:chgData name="Yiran Zhang" userId="0b0a344fd4019ed0" providerId="LiveId" clId="{D51907A1-A6D6-E44B-87F0-FB08D97D5212}" dt="2026-08-05T10:19:48.115" v="919" actId="2711"/>
          <ac:spMkLst>
            <pc:docMk/>
            <pc:sldMk cId="1904883822" sldId="271"/>
            <ac:spMk id="2" creationId="{F48F81DE-84DE-D362-B16D-337894F6ABF8}"/>
          </ac:spMkLst>
        </pc:spChg>
        <pc:spChg chg="mod">
          <ac:chgData name="Yiran Zhang" userId="0b0a344fd4019ed0" providerId="LiveId" clId="{D51907A1-A6D6-E44B-87F0-FB08D97D5212}" dt="2026-08-05T09:55:23.082" v="313" actId="14100"/>
          <ac:spMkLst>
            <pc:docMk/>
            <pc:sldMk cId="1904883822" sldId="271"/>
            <ac:spMk id="24" creationId="{2CF51982-F19F-6004-D3C6-3C496EE7224B}"/>
          </ac:spMkLst>
        </pc:spChg>
        <pc:spChg chg="mod">
          <ac:chgData name="Yiran Zhang" userId="0b0a344fd4019ed0" providerId="LiveId" clId="{D51907A1-A6D6-E44B-87F0-FB08D97D5212}" dt="2026-08-05T09:55:37.604" v="316" actId="403"/>
          <ac:spMkLst>
            <pc:docMk/>
            <pc:sldMk cId="1904883822" sldId="271"/>
            <ac:spMk id="25" creationId="{D2F2329E-FDD9-686D-78F4-AED800210045}"/>
          </ac:spMkLst>
        </pc:spChg>
        <pc:spChg chg="mod">
          <ac:chgData name="Yiran Zhang" userId="0b0a344fd4019ed0" providerId="LiveId" clId="{D51907A1-A6D6-E44B-87F0-FB08D97D5212}" dt="2026-08-05T09:55:16.766" v="311" actId="14100"/>
          <ac:spMkLst>
            <pc:docMk/>
            <pc:sldMk cId="1904883822" sldId="271"/>
            <ac:spMk id="26" creationId="{578442D5-C603-93A8-3213-AADDC07D203C}"/>
          </ac:spMkLst>
        </pc:spChg>
        <pc:spChg chg="mod">
          <ac:chgData name="Yiran Zhang" userId="0b0a344fd4019ed0" providerId="LiveId" clId="{D51907A1-A6D6-E44B-87F0-FB08D97D5212}" dt="2026-08-05T09:55:32.154" v="315" actId="403"/>
          <ac:spMkLst>
            <pc:docMk/>
            <pc:sldMk cId="1904883822" sldId="271"/>
            <ac:spMk id="27" creationId="{6D50B8E1-9DE7-096D-F667-1B4B34DE7397}"/>
          </ac:spMkLst>
        </pc:spChg>
        <pc:spChg chg="mod">
          <ac:chgData name="Yiran Zhang" userId="0b0a344fd4019ed0" providerId="LiveId" clId="{D51907A1-A6D6-E44B-87F0-FB08D97D5212}" dt="2026-08-05T09:53:48.264" v="264" actId="20577"/>
          <ac:spMkLst>
            <pc:docMk/>
            <pc:sldMk cId="1904883822" sldId="271"/>
            <ac:spMk id="28" creationId="{880026AD-06DF-B353-D94D-A26C2C9B7805}"/>
          </ac:spMkLst>
        </pc:spChg>
        <pc:spChg chg="mod">
          <ac:chgData name="Yiran Zhang" userId="0b0a344fd4019ed0" providerId="LiveId" clId="{D51907A1-A6D6-E44B-87F0-FB08D97D5212}" dt="2026-08-05T09:55:06.871" v="308" actId="403"/>
          <ac:spMkLst>
            <pc:docMk/>
            <pc:sldMk cId="1904883822" sldId="271"/>
            <ac:spMk id="46" creationId="{682C4027-EAC3-5572-4F0E-68A4A0EC0E84}"/>
          </ac:spMkLst>
        </pc:spChg>
        <pc:spChg chg="mod">
          <ac:chgData name="Yiran Zhang" userId="0b0a344fd4019ed0" providerId="LiveId" clId="{D51907A1-A6D6-E44B-87F0-FB08D97D5212}" dt="2026-08-05T09:53:40.314" v="257" actId="1076"/>
          <ac:spMkLst>
            <pc:docMk/>
            <pc:sldMk cId="1904883822" sldId="271"/>
            <ac:spMk id="49" creationId="{EC68A985-1C53-3291-46E9-0E84F6732057}"/>
          </ac:spMkLst>
        </pc:spChg>
      </pc:sldChg>
      <pc:sldChg chg="modSp mod">
        <pc:chgData name="Yiran Zhang" userId="0b0a344fd4019ed0" providerId="LiveId" clId="{D51907A1-A6D6-E44B-87F0-FB08D97D5212}" dt="2026-08-05T10:19:54.160" v="920" actId="2711"/>
        <pc:sldMkLst>
          <pc:docMk/>
          <pc:sldMk cId="1569103777" sldId="272"/>
        </pc:sldMkLst>
        <pc:spChg chg="mod">
          <ac:chgData name="Yiran Zhang" userId="0b0a344fd4019ed0" providerId="LiveId" clId="{D51907A1-A6D6-E44B-87F0-FB08D97D5212}" dt="2026-08-05T10:19:54.160" v="920" actId="2711"/>
          <ac:spMkLst>
            <pc:docMk/>
            <pc:sldMk cId="1569103777" sldId="272"/>
            <ac:spMk id="2" creationId="{73067E0D-80B4-55B6-EE91-F2A57C939D4B}"/>
          </ac:spMkLst>
        </pc:spChg>
        <pc:spChg chg="mod">
          <ac:chgData name="Yiran Zhang" userId="0b0a344fd4019ed0" providerId="LiveId" clId="{D51907A1-A6D6-E44B-87F0-FB08D97D5212}" dt="2026-08-05T09:54:53" v="302" actId="1036"/>
          <ac:spMkLst>
            <pc:docMk/>
            <pc:sldMk cId="1569103777" sldId="272"/>
            <ac:spMk id="31" creationId="{6F8D387C-31F0-DA3F-5073-D2FCE8854461}"/>
          </ac:spMkLst>
        </pc:spChg>
        <pc:spChg chg="mod">
          <ac:chgData name="Yiran Zhang" userId="0b0a344fd4019ed0" providerId="LiveId" clId="{D51907A1-A6D6-E44B-87F0-FB08D97D5212}" dt="2026-08-05T09:54:53" v="302" actId="1036"/>
          <ac:spMkLst>
            <pc:docMk/>
            <pc:sldMk cId="1569103777" sldId="272"/>
            <ac:spMk id="32" creationId="{B0A242D3-71BA-7EBA-205F-07FBC83B2146}"/>
          </ac:spMkLst>
        </pc:spChg>
        <pc:spChg chg="mod">
          <ac:chgData name="Yiran Zhang" userId="0b0a344fd4019ed0" providerId="LiveId" clId="{D51907A1-A6D6-E44B-87F0-FB08D97D5212}" dt="2026-08-05T09:54:53" v="302" actId="1036"/>
          <ac:spMkLst>
            <pc:docMk/>
            <pc:sldMk cId="1569103777" sldId="272"/>
            <ac:spMk id="42" creationId="{7D0C9E4F-2D8E-BD99-3113-E7FA8C5AC0A7}"/>
          </ac:spMkLst>
        </pc:spChg>
        <pc:spChg chg="mod">
          <ac:chgData name="Yiran Zhang" userId="0b0a344fd4019ed0" providerId="LiveId" clId="{D51907A1-A6D6-E44B-87F0-FB08D97D5212}" dt="2026-08-05T09:54:53" v="302" actId="1036"/>
          <ac:spMkLst>
            <pc:docMk/>
            <pc:sldMk cId="1569103777" sldId="272"/>
            <ac:spMk id="43" creationId="{E1CC18E5-DC86-20E5-E450-747D948E90C6}"/>
          </ac:spMkLst>
        </pc:spChg>
        <pc:spChg chg="mod">
          <ac:chgData name="Yiran Zhang" userId="0b0a344fd4019ed0" providerId="LiveId" clId="{D51907A1-A6D6-E44B-87F0-FB08D97D5212}" dt="2026-08-05T09:54:47.252" v="292" actId="1076"/>
          <ac:spMkLst>
            <pc:docMk/>
            <pc:sldMk cId="1569103777" sldId="272"/>
            <ac:spMk id="45" creationId="{5EEDA524-9A8B-2345-76CE-596C47A09D57}"/>
          </ac:spMkLst>
        </pc:spChg>
        <pc:spChg chg="mod">
          <ac:chgData name="Yiran Zhang" userId="0b0a344fd4019ed0" providerId="LiveId" clId="{D51907A1-A6D6-E44B-87F0-FB08D97D5212}" dt="2026-08-05T09:54:53" v="302" actId="1036"/>
          <ac:spMkLst>
            <pc:docMk/>
            <pc:sldMk cId="1569103777" sldId="272"/>
            <ac:spMk id="49" creationId="{6589FE08-4DA0-5600-23E7-134ECBAD9CF1}"/>
          </ac:spMkLst>
        </pc:spChg>
        <pc:spChg chg="mod">
          <ac:chgData name="Yiran Zhang" userId="0b0a344fd4019ed0" providerId="LiveId" clId="{D51907A1-A6D6-E44B-87F0-FB08D97D5212}" dt="2026-08-05T09:54:53" v="302" actId="1036"/>
          <ac:spMkLst>
            <pc:docMk/>
            <pc:sldMk cId="1569103777" sldId="272"/>
            <ac:spMk id="50" creationId="{8851A0DA-B238-0EBA-538B-77BC26AA1EEA}"/>
          </ac:spMkLst>
        </pc:spChg>
        <pc:spChg chg="mod">
          <ac:chgData name="Yiran Zhang" userId="0b0a344fd4019ed0" providerId="LiveId" clId="{D51907A1-A6D6-E44B-87F0-FB08D97D5212}" dt="2026-08-05T09:54:53" v="302" actId="1036"/>
          <ac:spMkLst>
            <pc:docMk/>
            <pc:sldMk cId="1569103777" sldId="272"/>
            <ac:spMk id="51" creationId="{57AE5FAC-25AC-792C-D87F-C68D010A605A}"/>
          </ac:spMkLst>
        </pc:spChg>
        <pc:spChg chg="mod">
          <ac:chgData name="Yiran Zhang" userId="0b0a344fd4019ed0" providerId="LiveId" clId="{D51907A1-A6D6-E44B-87F0-FB08D97D5212}" dt="2026-08-05T09:54:53" v="302" actId="1036"/>
          <ac:spMkLst>
            <pc:docMk/>
            <pc:sldMk cId="1569103777" sldId="272"/>
            <ac:spMk id="52" creationId="{FCE30481-12E7-A33D-C58D-0289CFCABB8B}"/>
          </ac:spMkLst>
        </pc:spChg>
        <pc:spChg chg="mod">
          <ac:chgData name="Yiran Zhang" userId="0b0a344fd4019ed0" providerId="LiveId" clId="{D51907A1-A6D6-E44B-87F0-FB08D97D5212}" dt="2026-08-05T09:54:53" v="302" actId="1036"/>
          <ac:spMkLst>
            <pc:docMk/>
            <pc:sldMk cId="1569103777" sldId="272"/>
            <ac:spMk id="53" creationId="{184476E0-CF7A-31F1-3A4E-CF46486C69DF}"/>
          </ac:spMkLst>
        </pc:spChg>
        <pc:spChg chg="mod">
          <ac:chgData name="Yiran Zhang" userId="0b0a344fd4019ed0" providerId="LiveId" clId="{D51907A1-A6D6-E44B-87F0-FB08D97D5212}" dt="2026-08-05T09:54:53" v="302" actId="1036"/>
          <ac:spMkLst>
            <pc:docMk/>
            <pc:sldMk cId="1569103777" sldId="272"/>
            <ac:spMk id="54" creationId="{2F5C602D-5316-3939-90FE-4A85F9D2CD6C}"/>
          </ac:spMkLst>
        </pc:spChg>
        <pc:spChg chg="mod">
          <ac:chgData name="Yiran Zhang" userId="0b0a344fd4019ed0" providerId="LiveId" clId="{D51907A1-A6D6-E44B-87F0-FB08D97D5212}" dt="2026-08-05T09:54:53" v="302" actId="1036"/>
          <ac:spMkLst>
            <pc:docMk/>
            <pc:sldMk cId="1569103777" sldId="272"/>
            <ac:spMk id="59" creationId="{968A0B59-D26B-6722-2CC5-B911BCE0FE8E}"/>
          </ac:spMkLst>
        </pc:spChg>
        <pc:picChg chg="mod">
          <ac:chgData name="Yiran Zhang" userId="0b0a344fd4019ed0" providerId="LiveId" clId="{D51907A1-A6D6-E44B-87F0-FB08D97D5212}" dt="2026-08-05T09:54:53" v="302" actId="1036"/>
          <ac:picMkLst>
            <pc:docMk/>
            <pc:sldMk cId="1569103777" sldId="272"/>
            <ac:picMk id="47" creationId="{42672EC6-290E-81EF-B39B-EA7CAA719EC2}"/>
          </ac:picMkLst>
        </pc:picChg>
        <pc:cxnChg chg="mod">
          <ac:chgData name="Yiran Zhang" userId="0b0a344fd4019ed0" providerId="LiveId" clId="{D51907A1-A6D6-E44B-87F0-FB08D97D5212}" dt="2026-08-05T09:54:53" v="302" actId="1036"/>
          <ac:cxnSpMkLst>
            <pc:docMk/>
            <pc:sldMk cId="1569103777" sldId="272"/>
            <ac:cxnSpMk id="56" creationId="{A3E49E4D-D7FB-A140-F068-0371C6DEDA6A}"/>
          </ac:cxnSpMkLst>
        </pc:cxnChg>
        <pc:cxnChg chg="mod">
          <ac:chgData name="Yiran Zhang" userId="0b0a344fd4019ed0" providerId="LiveId" clId="{D51907A1-A6D6-E44B-87F0-FB08D97D5212}" dt="2026-08-05T09:54:53" v="302" actId="1036"/>
          <ac:cxnSpMkLst>
            <pc:docMk/>
            <pc:sldMk cId="1569103777" sldId="272"/>
            <ac:cxnSpMk id="57" creationId="{3B7ECD0B-EBBE-404C-5D8C-A3A7F346CDCE}"/>
          </ac:cxnSpMkLst>
        </pc:cxnChg>
        <pc:cxnChg chg="mod">
          <ac:chgData name="Yiran Zhang" userId="0b0a344fd4019ed0" providerId="LiveId" clId="{D51907A1-A6D6-E44B-87F0-FB08D97D5212}" dt="2026-08-05T09:54:53" v="302" actId="1036"/>
          <ac:cxnSpMkLst>
            <pc:docMk/>
            <pc:sldMk cId="1569103777" sldId="272"/>
            <ac:cxnSpMk id="58" creationId="{A94C537D-059B-F3B9-67F0-0B38D530CD79}"/>
          </ac:cxnSpMkLst>
        </pc:cxnChg>
      </pc:sldChg>
      <pc:sldChg chg="modSp del mod">
        <pc:chgData name="Yiran Zhang" userId="0b0a344fd4019ed0" providerId="LiveId" clId="{D51907A1-A6D6-E44B-87F0-FB08D97D5212}" dt="2026-08-05T09:59:01.210" v="413" actId="2696"/>
        <pc:sldMkLst>
          <pc:docMk/>
          <pc:sldMk cId="1002107740" sldId="274"/>
        </pc:sldMkLst>
        <pc:spChg chg="mod">
          <ac:chgData name="Yiran Zhang" userId="0b0a344fd4019ed0" providerId="LiveId" clId="{D51907A1-A6D6-E44B-87F0-FB08D97D5212}" dt="2026-08-05T09:58:48.436" v="411" actId="113"/>
          <ac:spMkLst>
            <pc:docMk/>
            <pc:sldMk cId="1002107740" sldId="274"/>
            <ac:spMk id="2" creationId="{E8DB21B2-9232-9644-AA15-379E2E32BB3E}"/>
          </ac:spMkLst>
        </pc:spChg>
      </pc:sldChg>
    </pc:docChg>
  </pc:docChgLst>
  <pc:docChgLst>
    <pc:chgData name="Yiran Zhang" userId="0b0a344fd4019ed0" providerId="LiveId" clId="{779F3A09-709D-A84D-9FA4-94727DD07A4A}"/>
    <pc:docChg chg="undo custSel modSld">
      <pc:chgData name="Yiran Zhang" userId="0b0a344fd4019ed0" providerId="LiveId" clId="{779F3A09-709D-A84D-9FA4-94727DD07A4A}" dt="2026-08-06T01:56:34.702" v="569" actId="207"/>
      <pc:docMkLst>
        <pc:docMk/>
      </pc:docMkLst>
      <pc:sldChg chg="delSp modSp mod">
        <pc:chgData name="Yiran Zhang" userId="0b0a344fd4019ed0" providerId="LiveId" clId="{779F3A09-709D-A84D-9FA4-94727DD07A4A}" dt="2026-08-06T01:56:34.702" v="569" actId="207"/>
        <pc:sldMkLst>
          <pc:docMk/>
          <pc:sldMk cId="0" sldId="256"/>
        </pc:sldMkLst>
        <pc:spChg chg="mod">
          <ac:chgData name="Yiran Zhang" userId="0b0a344fd4019ed0" providerId="LiveId" clId="{779F3A09-709D-A84D-9FA4-94727DD07A4A}" dt="2026-08-06T01:56:34.702" v="569" actId="207"/>
          <ac:spMkLst>
            <pc:docMk/>
            <pc:sldMk cId="0" sldId="256"/>
            <ac:spMk id="4" creationId="{00000000-0000-0000-0000-000000000000}"/>
          </ac:spMkLst>
        </pc:spChg>
        <pc:spChg chg="mod">
          <ac:chgData name="Yiran Zhang" userId="0b0a344fd4019ed0" providerId="LiveId" clId="{779F3A09-709D-A84D-9FA4-94727DD07A4A}" dt="2026-08-06T01:56:34.702" v="569" actId="207"/>
          <ac:spMkLst>
            <pc:docMk/>
            <pc:sldMk cId="0" sldId="256"/>
            <ac:spMk id="5" creationId="{00000000-0000-0000-0000-000000000000}"/>
          </ac:spMkLst>
        </pc:spChg>
        <pc:spChg chg="del mod">
          <ac:chgData name="Yiran Zhang" userId="0b0a344fd4019ed0" providerId="LiveId" clId="{779F3A09-709D-A84D-9FA4-94727DD07A4A}" dt="2026-08-05T13:44:23.252" v="2" actId="478"/>
          <ac:spMkLst>
            <pc:docMk/>
            <pc:sldMk cId="0" sldId="256"/>
            <ac:spMk id="11" creationId="{00000000-0000-0000-0000-000000000000}"/>
          </ac:spMkLst>
        </pc:spChg>
        <pc:picChg chg="mod">
          <ac:chgData name="Yiran Zhang" userId="0b0a344fd4019ed0" providerId="LiveId" clId="{779F3A09-709D-A84D-9FA4-94727DD07A4A}" dt="2026-08-05T14:25:31.250" v="291" actId="14100"/>
          <ac:picMkLst>
            <pc:docMk/>
            <pc:sldMk cId="0" sldId="256"/>
            <ac:picMk id="6" creationId="{00000000-0000-0000-0000-000000000000}"/>
          </ac:picMkLst>
        </pc:picChg>
      </pc:sldChg>
      <pc:sldChg chg="modSp mod">
        <pc:chgData name="Yiran Zhang" userId="0b0a344fd4019ed0" providerId="LiveId" clId="{779F3A09-709D-A84D-9FA4-94727DD07A4A}" dt="2026-08-05T14:34:15.921" v="476" actId="113"/>
        <pc:sldMkLst>
          <pc:docMk/>
          <pc:sldMk cId="0" sldId="257"/>
        </pc:sldMkLst>
        <pc:spChg chg="mod">
          <ac:chgData name="Yiran Zhang" userId="0b0a344fd4019ed0" providerId="LiveId" clId="{779F3A09-709D-A84D-9FA4-94727DD07A4A}" dt="2026-08-05T14:10:26.763" v="92" actId="403"/>
          <ac:spMkLst>
            <pc:docMk/>
            <pc:sldMk cId="0" sldId="257"/>
            <ac:spMk id="4" creationId="{00000000-0000-0000-0000-000000000000}"/>
          </ac:spMkLst>
        </pc:spChg>
        <pc:spChg chg="mod">
          <ac:chgData name="Yiran Zhang" userId="0b0a344fd4019ed0" providerId="LiveId" clId="{779F3A09-709D-A84D-9FA4-94727DD07A4A}" dt="2026-08-05T14:12:51.438" v="119" actId="403"/>
          <ac:spMkLst>
            <pc:docMk/>
            <pc:sldMk cId="0" sldId="257"/>
            <ac:spMk id="70" creationId="{00000000-0000-0000-0000-000000000000}"/>
          </ac:spMkLst>
        </pc:spChg>
        <pc:spChg chg="mod">
          <ac:chgData name="Yiran Zhang" userId="0b0a344fd4019ed0" providerId="LiveId" clId="{779F3A09-709D-A84D-9FA4-94727DD07A4A}" dt="2026-08-05T14:34:15.921" v="476" actId="113"/>
          <ac:spMkLst>
            <pc:docMk/>
            <pc:sldMk cId="0" sldId="257"/>
            <ac:spMk id="86" creationId="{00000000-0000-0000-0000-000000000000}"/>
          </ac:spMkLst>
        </pc:spChg>
      </pc:sldChg>
      <pc:sldChg chg="addSp delSp modSp mod">
        <pc:chgData name="Yiran Zhang" userId="0b0a344fd4019ed0" providerId="LiveId" clId="{779F3A09-709D-A84D-9FA4-94727DD07A4A}" dt="2026-08-06T01:53:44.319" v="547" actId="1036"/>
        <pc:sldMkLst>
          <pc:docMk/>
          <pc:sldMk cId="0" sldId="258"/>
        </pc:sldMkLst>
        <pc:spChg chg="mod">
          <ac:chgData name="Yiran Zhang" userId="0b0a344fd4019ed0" providerId="LiveId" clId="{779F3A09-709D-A84D-9FA4-94727DD07A4A}" dt="2026-08-05T13:44:53.157" v="4" actId="403"/>
          <ac:spMkLst>
            <pc:docMk/>
            <pc:sldMk cId="0" sldId="258"/>
            <ac:spMk id="2" creationId="{00000000-0000-0000-0000-000000000000}"/>
          </ac:spMkLst>
        </pc:spChg>
        <pc:spChg chg="mod">
          <ac:chgData name="Yiran Zhang" userId="0b0a344fd4019ed0" providerId="LiveId" clId="{779F3A09-709D-A84D-9FA4-94727DD07A4A}" dt="2026-08-05T14:10:39.585" v="95" actId="403"/>
          <ac:spMkLst>
            <pc:docMk/>
            <pc:sldMk cId="0" sldId="258"/>
            <ac:spMk id="4" creationId="{00000000-0000-0000-0000-000000000000}"/>
          </ac:spMkLst>
        </pc:spChg>
        <pc:spChg chg="mod">
          <ac:chgData name="Yiran Zhang" userId="0b0a344fd4019ed0" providerId="LiveId" clId="{779F3A09-709D-A84D-9FA4-94727DD07A4A}" dt="2026-08-06T01:53:44.319" v="547" actId="1036"/>
          <ac:spMkLst>
            <pc:docMk/>
            <pc:sldMk cId="0" sldId="258"/>
            <ac:spMk id="6" creationId="{00000000-0000-0000-0000-000000000000}"/>
          </ac:spMkLst>
        </pc:spChg>
        <pc:spChg chg="mod">
          <ac:chgData name="Yiran Zhang" userId="0b0a344fd4019ed0" providerId="LiveId" clId="{779F3A09-709D-A84D-9FA4-94727DD07A4A}" dt="2026-08-06T01:53:44.319" v="547" actId="1036"/>
          <ac:spMkLst>
            <pc:docMk/>
            <pc:sldMk cId="0" sldId="258"/>
            <ac:spMk id="7" creationId="{00000000-0000-0000-0000-000000000000}"/>
          </ac:spMkLst>
        </pc:spChg>
        <pc:spChg chg="mod">
          <ac:chgData name="Yiran Zhang" userId="0b0a344fd4019ed0" providerId="LiveId" clId="{779F3A09-709D-A84D-9FA4-94727DD07A4A}" dt="2026-08-06T01:53:44.319" v="547" actId="1036"/>
          <ac:spMkLst>
            <pc:docMk/>
            <pc:sldMk cId="0" sldId="258"/>
            <ac:spMk id="8" creationId="{00000000-0000-0000-0000-000000000000}"/>
          </ac:spMkLst>
        </pc:spChg>
        <pc:spChg chg="mod">
          <ac:chgData name="Yiran Zhang" userId="0b0a344fd4019ed0" providerId="LiveId" clId="{779F3A09-709D-A84D-9FA4-94727DD07A4A}" dt="2026-08-06T01:53:44.319" v="547" actId="1036"/>
          <ac:spMkLst>
            <pc:docMk/>
            <pc:sldMk cId="0" sldId="258"/>
            <ac:spMk id="9" creationId="{00000000-0000-0000-0000-000000000000}"/>
          </ac:spMkLst>
        </pc:spChg>
        <pc:spChg chg="mod">
          <ac:chgData name="Yiran Zhang" userId="0b0a344fd4019ed0" providerId="LiveId" clId="{779F3A09-709D-A84D-9FA4-94727DD07A4A}" dt="2026-08-06T01:53:44.319" v="547" actId="1036"/>
          <ac:spMkLst>
            <pc:docMk/>
            <pc:sldMk cId="0" sldId="258"/>
            <ac:spMk id="10" creationId="{00000000-0000-0000-0000-000000000000}"/>
          </ac:spMkLst>
        </pc:spChg>
        <pc:spChg chg="mod">
          <ac:chgData name="Yiran Zhang" userId="0b0a344fd4019ed0" providerId="LiveId" clId="{779F3A09-709D-A84D-9FA4-94727DD07A4A}" dt="2026-08-06T01:53:44.319" v="547" actId="1036"/>
          <ac:spMkLst>
            <pc:docMk/>
            <pc:sldMk cId="0" sldId="258"/>
            <ac:spMk id="11" creationId="{00000000-0000-0000-0000-000000000000}"/>
          </ac:spMkLst>
        </pc:spChg>
        <pc:spChg chg="mod">
          <ac:chgData name="Yiran Zhang" userId="0b0a344fd4019ed0" providerId="LiveId" clId="{779F3A09-709D-A84D-9FA4-94727DD07A4A}" dt="2026-08-06T01:53:44.319" v="547" actId="1036"/>
          <ac:spMkLst>
            <pc:docMk/>
            <pc:sldMk cId="0" sldId="258"/>
            <ac:spMk id="12" creationId="{00000000-0000-0000-0000-000000000000}"/>
          </ac:spMkLst>
        </pc:spChg>
        <pc:spChg chg="mod">
          <ac:chgData name="Yiran Zhang" userId="0b0a344fd4019ed0" providerId="LiveId" clId="{779F3A09-709D-A84D-9FA4-94727DD07A4A}" dt="2026-08-06T01:53:44.319" v="547" actId="1036"/>
          <ac:spMkLst>
            <pc:docMk/>
            <pc:sldMk cId="0" sldId="258"/>
            <ac:spMk id="13" creationId="{00000000-0000-0000-0000-000000000000}"/>
          </ac:spMkLst>
        </pc:spChg>
        <pc:spChg chg="mod">
          <ac:chgData name="Yiran Zhang" userId="0b0a344fd4019ed0" providerId="LiveId" clId="{779F3A09-709D-A84D-9FA4-94727DD07A4A}" dt="2026-08-06T01:53:44.319" v="547" actId="1036"/>
          <ac:spMkLst>
            <pc:docMk/>
            <pc:sldMk cId="0" sldId="258"/>
            <ac:spMk id="14" creationId="{00000000-0000-0000-0000-000000000000}"/>
          </ac:spMkLst>
        </pc:spChg>
        <pc:spChg chg="mod">
          <ac:chgData name="Yiran Zhang" userId="0b0a344fd4019ed0" providerId="LiveId" clId="{779F3A09-709D-A84D-9FA4-94727DD07A4A}" dt="2026-08-06T01:53:44.319" v="547" actId="1036"/>
          <ac:spMkLst>
            <pc:docMk/>
            <pc:sldMk cId="0" sldId="258"/>
            <ac:spMk id="15" creationId="{00000000-0000-0000-0000-000000000000}"/>
          </ac:spMkLst>
        </pc:spChg>
        <pc:spChg chg="mod">
          <ac:chgData name="Yiran Zhang" userId="0b0a344fd4019ed0" providerId="LiveId" clId="{779F3A09-709D-A84D-9FA4-94727DD07A4A}" dt="2026-08-06T01:53:44.319" v="547" actId="1036"/>
          <ac:spMkLst>
            <pc:docMk/>
            <pc:sldMk cId="0" sldId="258"/>
            <ac:spMk id="16" creationId="{00000000-0000-0000-0000-000000000000}"/>
          </ac:spMkLst>
        </pc:spChg>
        <pc:spChg chg="mod">
          <ac:chgData name="Yiran Zhang" userId="0b0a344fd4019ed0" providerId="LiveId" clId="{779F3A09-709D-A84D-9FA4-94727DD07A4A}" dt="2026-08-06T01:53:44.319" v="547" actId="1036"/>
          <ac:spMkLst>
            <pc:docMk/>
            <pc:sldMk cId="0" sldId="258"/>
            <ac:spMk id="17" creationId="{00000000-0000-0000-0000-000000000000}"/>
          </ac:spMkLst>
        </pc:spChg>
        <pc:spChg chg="mod">
          <ac:chgData name="Yiran Zhang" userId="0b0a344fd4019ed0" providerId="LiveId" clId="{779F3A09-709D-A84D-9FA4-94727DD07A4A}" dt="2026-08-06T01:53:44.319" v="547" actId="1036"/>
          <ac:spMkLst>
            <pc:docMk/>
            <pc:sldMk cId="0" sldId="258"/>
            <ac:spMk id="18" creationId="{00000000-0000-0000-0000-000000000000}"/>
          </ac:spMkLst>
        </pc:spChg>
        <pc:spChg chg="mod">
          <ac:chgData name="Yiran Zhang" userId="0b0a344fd4019ed0" providerId="LiveId" clId="{779F3A09-709D-A84D-9FA4-94727DD07A4A}" dt="2026-08-06T01:53:44.319" v="547" actId="1036"/>
          <ac:spMkLst>
            <pc:docMk/>
            <pc:sldMk cId="0" sldId="258"/>
            <ac:spMk id="19" creationId="{00000000-0000-0000-0000-000000000000}"/>
          </ac:spMkLst>
        </pc:spChg>
        <pc:spChg chg="mod">
          <ac:chgData name="Yiran Zhang" userId="0b0a344fd4019ed0" providerId="LiveId" clId="{779F3A09-709D-A84D-9FA4-94727DD07A4A}" dt="2026-08-06T01:53:44.319" v="547" actId="1036"/>
          <ac:spMkLst>
            <pc:docMk/>
            <pc:sldMk cId="0" sldId="258"/>
            <ac:spMk id="20" creationId="{00000000-0000-0000-0000-000000000000}"/>
          </ac:spMkLst>
        </pc:spChg>
        <pc:spChg chg="mod">
          <ac:chgData name="Yiran Zhang" userId="0b0a344fd4019ed0" providerId="LiveId" clId="{779F3A09-709D-A84D-9FA4-94727DD07A4A}" dt="2026-08-06T01:53:44.319" v="547" actId="1036"/>
          <ac:spMkLst>
            <pc:docMk/>
            <pc:sldMk cId="0" sldId="258"/>
            <ac:spMk id="21" creationId="{00000000-0000-0000-0000-000000000000}"/>
          </ac:spMkLst>
        </pc:spChg>
        <pc:spChg chg="mod">
          <ac:chgData name="Yiran Zhang" userId="0b0a344fd4019ed0" providerId="LiveId" clId="{779F3A09-709D-A84D-9FA4-94727DD07A4A}" dt="2026-08-06T01:53:44.319" v="547" actId="1036"/>
          <ac:spMkLst>
            <pc:docMk/>
            <pc:sldMk cId="0" sldId="258"/>
            <ac:spMk id="22" creationId="{00000000-0000-0000-0000-000000000000}"/>
          </ac:spMkLst>
        </pc:spChg>
        <pc:spChg chg="mod">
          <ac:chgData name="Yiran Zhang" userId="0b0a344fd4019ed0" providerId="LiveId" clId="{779F3A09-709D-A84D-9FA4-94727DD07A4A}" dt="2026-08-06T01:53:44.319" v="547" actId="1036"/>
          <ac:spMkLst>
            <pc:docMk/>
            <pc:sldMk cId="0" sldId="258"/>
            <ac:spMk id="23" creationId="{00000000-0000-0000-0000-000000000000}"/>
          </ac:spMkLst>
        </pc:spChg>
        <pc:spChg chg="mod">
          <ac:chgData name="Yiran Zhang" userId="0b0a344fd4019ed0" providerId="LiveId" clId="{779F3A09-709D-A84D-9FA4-94727DD07A4A}" dt="2026-08-06T01:53:44.319" v="547" actId="1036"/>
          <ac:spMkLst>
            <pc:docMk/>
            <pc:sldMk cId="0" sldId="258"/>
            <ac:spMk id="24" creationId="{00000000-0000-0000-0000-000000000000}"/>
          </ac:spMkLst>
        </pc:spChg>
        <pc:spChg chg="mod">
          <ac:chgData name="Yiran Zhang" userId="0b0a344fd4019ed0" providerId="LiveId" clId="{779F3A09-709D-A84D-9FA4-94727DD07A4A}" dt="2026-08-06T01:53:44.319" v="547" actId="1036"/>
          <ac:spMkLst>
            <pc:docMk/>
            <pc:sldMk cId="0" sldId="258"/>
            <ac:spMk id="25" creationId="{00000000-0000-0000-0000-000000000000}"/>
          </ac:spMkLst>
        </pc:spChg>
        <pc:spChg chg="mod">
          <ac:chgData name="Yiran Zhang" userId="0b0a344fd4019ed0" providerId="LiveId" clId="{779F3A09-709D-A84D-9FA4-94727DD07A4A}" dt="2026-08-06T01:53:44.319" v="547" actId="1036"/>
          <ac:spMkLst>
            <pc:docMk/>
            <pc:sldMk cId="0" sldId="258"/>
            <ac:spMk id="26" creationId="{00000000-0000-0000-0000-000000000000}"/>
          </ac:spMkLst>
        </pc:spChg>
        <pc:spChg chg="mod">
          <ac:chgData name="Yiran Zhang" userId="0b0a344fd4019ed0" providerId="LiveId" clId="{779F3A09-709D-A84D-9FA4-94727DD07A4A}" dt="2026-08-06T01:53:44.319" v="547" actId="1036"/>
          <ac:spMkLst>
            <pc:docMk/>
            <pc:sldMk cId="0" sldId="258"/>
            <ac:spMk id="27" creationId="{00000000-0000-0000-0000-000000000000}"/>
          </ac:spMkLst>
        </pc:spChg>
        <pc:spChg chg="add del mod">
          <ac:chgData name="Yiran Zhang" userId="0b0a344fd4019ed0" providerId="LiveId" clId="{779F3A09-709D-A84D-9FA4-94727DD07A4A}" dt="2026-08-06T01:53:44.319" v="547" actId="1036"/>
          <ac:spMkLst>
            <pc:docMk/>
            <pc:sldMk cId="0" sldId="258"/>
            <ac:spMk id="28" creationId="{00000000-0000-0000-0000-000000000000}"/>
          </ac:spMkLst>
        </pc:spChg>
        <pc:spChg chg="mod">
          <ac:chgData name="Yiran Zhang" userId="0b0a344fd4019ed0" providerId="LiveId" clId="{779F3A09-709D-A84D-9FA4-94727DD07A4A}" dt="2026-08-06T01:53:44.319" v="547" actId="1036"/>
          <ac:spMkLst>
            <pc:docMk/>
            <pc:sldMk cId="0" sldId="258"/>
            <ac:spMk id="29" creationId="{00000000-0000-0000-0000-000000000000}"/>
          </ac:spMkLst>
        </pc:spChg>
        <pc:spChg chg="mod">
          <ac:chgData name="Yiran Zhang" userId="0b0a344fd4019ed0" providerId="LiveId" clId="{779F3A09-709D-A84D-9FA4-94727DD07A4A}" dt="2026-08-06T01:53:44.319" v="547" actId="1036"/>
          <ac:spMkLst>
            <pc:docMk/>
            <pc:sldMk cId="0" sldId="258"/>
            <ac:spMk id="30" creationId="{00000000-0000-0000-0000-000000000000}"/>
          </ac:spMkLst>
        </pc:spChg>
        <pc:spChg chg="mod">
          <ac:chgData name="Yiran Zhang" userId="0b0a344fd4019ed0" providerId="LiveId" clId="{779F3A09-709D-A84D-9FA4-94727DD07A4A}" dt="2026-08-06T01:53:44.319" v="547" actId="1036"/>
          <ac:spMkLst>
            <pc:docMk/>
            <pc:sldMk cId="0" sldId="258"/>
            <ac:spMk id="31" creationId="{00000000-0000-0000-0000-000000000000}"/>
          </ac:spMkLst>
        </pc:spChg>
        <pc:spChg chg="mod">
          <ac:chgData name="Yiran Zhang" userId="0b0a344fd4019ed0" providerId="LiveId" clId="{779F3A09-709D-A84D-9FA4-94727DD07A4A}" dt="2026-08-06T01:53:44.319" v="547" actId="1036"/>
          <ac:spMkLst>
            <pc:docMk/>
            <pc:sldMk cId="0" sldId="258"/>
            <ac:spMk id="32" creationId="{00000000-0000-0000-0000-000000000000}"/>
          </ac:spMkLst>
        </pc:spChg>
        <pc:spChg chg="mod">
          <ac:chgData name="Yiran Zhang" userId="0b0a344fd4019ed0" providerId="LiveId" clId="{779F3A09-709D-A84D-9FA4-94727DD07A4A}" dt="2026-08-06T01:53:44.319" v="547" actId="1036"/>
          <ac:spMkLst>
            <pc:docMk/>
            <pc:sldMk cId="0" sldId="258"/>
            <ac:spMk id="33" creationId="{00000000-0000-0000-0000-000000000000}"/>
          </ac:spMkLst>
        </pc:spChg>
        <pc:spChg chg="mod">
          <ac:chgData name="Yiran Zhang" userId="0b0a344fd4019ed0" providerId="LiveId" clId="{779F3A09-709D-A84D-9FA4-94727DD07A4A}" dt="2026-08-06T01:53:44.319" v="547" actId="1036"/>
          <ac:spMkLst>
            <pc:docMk/>
            <pc:sldMk cId="0" sldId="258"/>
            <ac:spMk id="34" creationId="{00000000-0000-0000-0000-000000000000}"/>
          </ac:spMkLst>
        </pc:spChg>
        <pc:spChg chg="mod">
          <ac:chgData name="Yiran Zhang" userId="0b0a344fd4019ed0" providerId="LiveId" clId="{779F3A09-709D-A84D-9FA4-94727DD07A4A}" dt="2026-08-06T01:53:44.319" v="547" actId="1036"/>
          <ac:spMkLst>
            <pc:docMk/>
            <pc:sldMk cId="0" sldId="258"/>
            <ac:spMk id="35" creationId="{00000000-0000-0000-0000-000000000000}"/>
          </ac:spMkLst>
        </pc:spChg>
        <pc:spChg chg="mod">
          <ac:chgData name="Yiran Zhang" userId="0b0a344fd4019ed0" providerId="LiveId" clId="{779F3A09-709D-A84D-9FA4-94727DD07A4A}" dt="2026-08-06T01:53:44.319" v="547" actId="1036"/>
          <ac:spMkLst>
            <pc:docMk/>
            <pc:sldMk cId="0" sldId="258"/>
            <ac:spMk id="36" creationId="{00000000-0000-0000-0000-000000000000}"/>
          </ac:spMkLst>
        </pc:spChg>
        <pc:spChg chg="mod">
          <ac:chgData name="Yiran Zhang" userId="0b0a344fd4019ed0" providerId="LiveId" clId="{779F3A09-709D-A84D-9FA4-94727DD07A4A}" dt="2026-08-06T01:53:44.319" v="547" actId="1036"/>
          <ac:spMkLst>
            <pc:docMk/>
            <pc:sldMk cId="0" sldId="258"/>
            <ac:spMk id="37" creationId="{00000000-0000-0000-0000-000000000000}"/>
          </ac:spMkLst>
        </pc:spChg>
        <pc:spChg chg="mod">
          <ac:chgData name="Yiran Zhang" userId="0b0a344fd4019ed0" providerId="LiveId" clId="{779F3A09-709D-A84D-9FA4-94727DD07A4A}" dt="2026-08-06T01:53:44.319" v="547" actId="1036"/>
          <ac:spMkLst>
            <pc:docMk/>
            <pc:sldMk cId="0" sldId="258"/>
            <ac:spMk id="38" creationId="{00000000-0000-0000-0000-000000000000}"/>
          </ac:spMkLst>
        </pc:spChg>
        <pc:spChg chg="mod">
          <ac:chgData name="Yiran Zhang" userId="0b0a344fd4019ed0" providerId="LiveId" clId="{779F3A09-709D-A84D-9FA4-94727DD07A4A}" dt="2026-08-06T01:53:44.319" v="547" actId="1036"/>
          <ac:spMkLst>
            <pc:docMk/>
            <pc:sldMk cId="0" sldId="258"/>
            <ac:spMk id="39" creationId="{00000000-0000-0000-0000-000000000000}"/>
          </ac:spMkLst>
        </pc:spChg>
        <pc:spChg chg="mod">
          <ac:chgData name="Yiran Zhang" userId="0b0a344fd4019ed0" providerId="LiveId" clId="{779F3A09-709D-A84D-9FA4-94727DD07A4A}" dt="2026-08-06T01:53:44.319" v="547" actId="1036"/>
          <ac:spMkLst>
            <pc:docMk/>
            <pc:sldMk cId="0" sldId="258"/>
            <ac:spMk id="40" creationId="{00000000-0000-0000-0000-000000000000}"/>
          </ac:spMkLst>
        </pc:spChg>
        <pc:spChg chg="mod">
          <ac:chgData name="Yiran Zhang" userId="0b0a344fd4019ed0" providerId="LiveId" clId="{779F3A09-709D-A84D-9FA4-94727DD07A4A}" dt="2026-08-06T01:53:44.319" v="547" actId="1036"/>
          <ac:spMkLst>
            <pc:docMk/>
            <pc:sldMk cId="0" sldId="258"/>
            <ac:spMk id="41" creationId="{00000000-0000-0000-0000-000000000000}"/>
          </ac:spMkLst>
        </pc:spChg>
        <pc:spChg chg="mod">
          <ac:chgData name="Yiran Zhang" userId="0b0a344fd4019ed0" providerId="LiveId" clId="{779F3A09-709D-A84D-9FA4-94727DD07A4A}" dt="2026-08-06T01:53:44.319" v="547" actId="1036"/>
          <ac:spMkLst>
            <pc:docMk/>
            <pc:sldMk cId="0" sldId="258"/>
            <ac:spMk id="42" creationId="{00000000-0000-0000-0000-000000000000}"/>
          </ac:spMkLst>
        </pc:spChg>
        <pc:spChg chg="mod">
          <ac:chgData name="Yiran Zhang" userId="0b0a344fd4019ed0" providerId="LiveId" clId="{779F3A09-709D-A84D-9FA4-94727DD07A4A}" dt="2026-08-06T01:53:44.319" v="547" actId="1036"/>
          <ac:spMkLst>
            <pc:docMk/>
            <pc:sldMk cId="0" sldId="258"/>
            <ac:spMk id="43" creationId="{00000000-0000-0000-0000-000000000000}"/>
          </ac:spMkLst>
        </pc:spChg>
        <pc:spChg chg="mod">
          <ac:chgData name="Yiran Zhang" userId="0b0a344fd4019ed0" providerId="LiveId" clId="{779F3A09-709D-A84D-9FA4-94727DD07A4A}" dt="2026-08-06T01:53:44.319" v="547" actId="1036"/>
          <ac:spMkLst>
            <pc:docMk/>
            <pc:sldMk cId="0" sldId="258"/>
            <ac:spMk id="45" creationId="{00000000-0000-0000-0000-000000000000}"/>
          </ac:spMkLst>
        </pc:spChg>
        <pc:picChg chg="mod">
          <ac:chgData name="Yiran Zhang" userId="0b0a344fd4019ed0" providerId="LiveId" clId="{779F3A09-709D-A84D-9FA4-94727DD07A4A}" dt="2026-08-06T01:53:44.319" v="547" actId="1036"/>
          <ac:picMkLst>
            <pc:docMk/>
            <pc:sldMk cId="0" sldId="258"/>
            <ac:picMk id="44" creationId="{00000000-0000-0000-0000-000000000000}"/>
          </ac:picMkLst>
        </pc:picChg>
      </pc:sldChg>
      <pc:sldChg chg="modSp mod">
        <pc:chgData name="Yiran Zhang" userId="0b0a344fd4019ed0" providerId="LiveId" clId="{779F3A09-709D-A84D-9FA4-94727DD07A4A}" dt="2026-08-05T14:28:13.225" v="360" actId="255"/>
        <pc:sldMkLst>
          <pc:docMk/>
          <pc:sldMk cId="0" sldId="259"/>
        </pc:sldMkLst>
        <pc:spChg chg="mod">
          <ac:chgData name="Yiran Zhang" userId="0b0a344fd4019ed0" providerId="LiveId" clId="{779F3A09-709D-A84D-9FA4-94727DD07A4A}" dt="2026-08-05T14:28:13.225" v="360" actId="255"/>
          <ac:spMkLst>
            <pc:docMk/>
            <pc:sldMk cId="0" sldId="259"/>
            <ac:spMk id="3" creationId="{00000000-0000-0000-0000-000000000000}"/>
          </ac:spMkLst>
        </pc:spChg>
      </pc:sldChg>
      <pc:sldChg chg="modSp mod">
        <pc:chgData name="Yiran Zhang" userId="0b0a344fd4019ed0" providerId="LiveId" clId="{779F3A09-709D-A84D-9FA4-94727DD07A4A}" dt="2026-08-05T14:27:29.967" v="353" actId="1035"/>
        <pc:sldMkLst>
          <pc:docMk/>
          <pc:sldMk cId="0" sldId="260"/>
        </pc:sldMkLst>
        <pc:spChg chg="mod">
          <ac:chgData name="Yiran Zhang" userId="0b0a344fd4019ed0" providerId="LiveId" clId="{779F3A09-709D-A84D-9FA4-94727DD07A4A}" dt="2026-08-05T13:45:01.846" v="5" actId="403"/>
          <ac:spMkLst>
            <pc:docMk/>
            <pc:sldMk cId="0" sldId="260"/>
            <ac:spMk id="2" creationId="{00000000-0000-0000-0000-000000000000}"/>
          </ac:spMkLst>
        </pc:spChg>
        <pc:spChg chg="mod">
          <ac:chgData name="Yiran Zhang" userId="0b0a344fd4019ed0" providerId="LiveId" clId="{779F3A09-709D-A84D-9FA4-94727DD07A4A}" dt="2026-08-05T14:10:47.944" v="96" actId="403"/>
          <ac:spMkLst>
            <pc:docMk/>
            <pc:sldMk cId="0" sldId="260"/>
            <ac:spMk id="4" creationId="{00000000-0000-0000-0000-000000000000}"/>
          </ac:spMkLst>
        </pc:spChg>
        <pc:spChg chg="mod">
          <ac:chgData name="Yiran Zhang" userId="0b0a344fd4019ed0" providerId="LiveId" clId="{779F3A09-709D-A84D-9FA4-94727DD07A4A}" dt="2026-08-05T14:14:12.599" v="136" actId="20577"/>
          <ac:spMkLst>
            <pc:docMk/>
            <pc:sldMk cId="0" sldId="260"/>
            <ac:spMk id="6" creationId="{00000000-0000-0000-0000-000000000000}"/>
          </ac:spMkLst>
        </pc:spChg>
        <pc:spChg chg="mod">
          <ac:chgData name="Yiran Zhang" userId="0b0a344fd4019ed0" providerId="LiveId" clId="{779F3A09-709D-A84D-9FA4-94727DD07A4A}" dt="2026-08-05T14:27:29.967" v="353" actId="1035"/>
          <ac:spMkLst>
            <pc:docMk/>
            <pc:sldMk cId="0" sldId="260"/>
            <ac:spMk id="11" creationId="{00000000-0000-0000-0000-000000000000}"/>
          </ac:spMkLst>
        </pc:spChg>
        <pc:picChg chg="mod">
          <ac:chgData name="Yiran Zhang" userId="0b0a344fd4019ed0" providerId="LiveId" clId="{779F3A09-709D-A84D-9FA4-94727DD07A4A}" dt="2026-08-05T14:14:19.268" v="137" actId="1076"/>
          <ac:picMkLst>
            <pc:docMk/>
            <pc:sldMk cId="0" sldId="260"/>
            <ac:picMk id="21" creationId="{EF3C1470-1EFD-167F-2B68-4F6D922C1118}"/>
          </ac:picMkLst>
        </pc:picChg>
      </pc:sldChg>
      <pc:sldChg chg="modSp mod">
        <pc:chgData name="Yiran Zhang" userId="0b0a344fd4019ed0" providerId="LiveId" clId="{779F3A09-709D-A84D-9FA4-94727DD07A4A}" dt="2026-08-06T01:54:26.446" v="549" actId="403"/>
        <pc:sldMkLst>
          <pc:docMk/>
          <pc:sldMk cId="0" sldId="261"/>
        </pc:sldMkLst>
        <pc:spChg chg="mod">
          <ac:chgData name="Yiran Zhang" userId="0b0a344fd4019ed0" providerId="LiveId" clId="{779F3A09-709D-A84D-9FA4-94727DD07A4A}" dt="2026-08-05T14:08:02.612" v="35" actId="403"/>
          <ac:spMkLst>
            <pc:docMk/>
            <pc:sldMk cId="0" sldId="261"/>
            <ac:spMk id="2" creationId="{00000000-0000-0000-0000-000000000000}"/>
          </ac:spMkLst>
        </pc:spChg>
        <pc:spChg chg="mod">
          <ac:chgData name="Yiran Zhang" userId="0b0a344fd4019ed0" providerId="LiveId" clId="{779F3A09-709D-A84D-9FA4-94727DD07A4A}" dt="2026-08-05T14:10:53.252" v="97" actId="403"/>
          <ac:spMkLst>
            <pc:docMk/>
            <pc:sldMk cId="0" sldId="261"/>
            <ac:spMk id="4" creationId="{00000000-0000-0000-0000-000000000000}"/>
          </ac:spMkLst>
        </pc:spChg>
        <pc:spChg chg="mod">
          <ac:chgData name="Yiran Zhang" userId="0b0a344fd4019ed0" providerId="LiveId" clId="{779F3A09-709D-A84D-9FA4-94727DD07A4A}" dt="2026-08-05T14:17:46.157" v="185" actId="1036"/>
          <ac:spMkLst>
            <pc:docMk/>
            <pc:sldMk cId="0" sldId="261"/>
            <ac:spMk id="24" creationId="{00000000-0000-0000-0000-000000000000}"/>
          </ac:spMkLst>
        </pc:spChg>
        <pc:spChg chg="mod">
          <ac:chgData name="Yiran Zhang" userId="0b0a344fd4019ed0" providerId="LiveId" clId="{779F3A09-709D-A84D-9FA4-94727DD07A4A}" dt="2026-08-05T14:17:46.157" v="185" actId="1036"/>
          <ac:spMkLst>
            <pc:docMk/>
            <pc:sldMk cId="0" sldId="261"/>
            <ac:spMk id="25" creationId="{00000000-0000-0000-0000-000000000000}"/>
          </ac:spMkLst>
        </pc:spChg>
        <pc:spChg chg="mod">
          <ac:chgData name="Yiran Zhang" userId="0b0a344fd4019ed0" providerId="LiveId" clId="{779F3A09-709D-A84D-9FA4-94727DD07A4A}" dt="2026-08-05T14:17:46.157" v="185" actId="1036"/>
          <ac:spMkLst>
            <pc:docMk/>
            <pc:sldMk cId="0" sldId="261"/>
            <ac:spMk id="26" creationId="{00000000-0000-0000-0000-000000000000}"/>
          </ac:spMkLst>
        </pc:spChg>
        <pc:spChg chg="mod">
          <ac:chgData name="Yiran Zhang" userId="0b0a344fd4019ed0" providerId="LiveId" clId="{779F3A09-709D-A84D-9FA4-94727DD07A4A}" dt="2026-08-05T14:17:46.157" v="185" actId="1036"/>
          <ac:spMkLst>
            <pc:docMk/>
            <pc:sldMk cId="0" sldId="261"/>
            <ac:spMk id="27" creationId="{00000000-0000-0000-0000-000000000000}"/>
          </ac:spMkLst>
        </pc:spChg>
        <pc:spChg chg="mod">
          <ac:chgData name="Yiran Zhang" userId="0b0a344fd4019ed0" providerId="LiveId" clId="{779F3A09-709D-A84D-9FA4-94727DD07A4A}" dt="2026-08-05T14:17:46.157" v="185" actId="1036"/>
          <ac:spMkLst>
            <pc:docMk/>
            <pc:sldMk cId="0" sldId="261"/>
            <ac:spMk id="28" creationId="{00000000-0000-0000-0000-000000000000}"/>
          </ac:spMkLst>
        </pc:spChg>
        <pc:spChg chg="mod">
          <ac:chgData name="Yiran Zhang" userId="0b0a344fd4019ed0" providerId="LiveId" clId="{779F3A09-709D-A84D-9FA4-94727DD07A4A}" dt="2026-08-05T14:17:46.157" v="185" actId="1036"/>
          <ac:spMkLst>
            <pc:docMk/>
            <pc:sldMk cId="0" sldId="261"/>
            <ac:spMk id="29" creationId="{00000000-0000-0000-0000-000000000000}"/>
          </ac:spMkLst>
        </pc:spChg>
        <pc:spChg chg="mod">
          <ac:chgData name="Yiran Zhang" userId="0b0a344fd4019ed0" providerId="LiveId" clId="{779F3A09-709D-A84D-9FA4-94727DD07A4A}" dt="2026-08-05T14:17:46.157" v="185" actId="1036"/>
          <ac:spMkLst>
            <pc:docMk/>
            <pc:sldMk cId="0" sldId="261"/>
            <ac:spMk id="30" creationId="{00000000-0000-0000-0000-000000000000}"/>
          </ac:spMkLst>
        </pc:spChg>
        <pc:spChg chg="mod">
          <ac:chgData name="Yiran Zhang" userId="0b0a344fd4019ed0" providerId="LiveId" clId="{779F3A09-709D-A84D-9FA4-94727DD07A4A}" dt="2026-08-05T14:17:46.157" v="185" actId="1036"/>
          <ac:spMkLst>
            <pc:docMk/>
            <pc:sldMk cId="0" sldId="261"/>
            <ac:spMk id="31" creationId="{00000000-0000-0000-0000-000000000000}"/>
          </ac:spMkLst>
        </pc:spChg>
        <pc:spChg chg="mod">
          <ac:chgData name="Yiran Zhang" userId="0b0a344fd4019ed0" providerId="LiveId" clId="{779F3A09-709D-A84D-9FA4-94727DD07A4A}" dt="2026-08-05T14:17:46.157" v="185" actId="1036"/>
          <ac:spMkLst>
            <pc:docMk/>
            <pc:sldMk cId="0" sldId="261"/>
            <ac:spMk id="32" creationId="{00000000-0000-0000-0000-000000000000}"/>
          </ac:spMkLst>
        </pc:spChg>
        <pc:spChg chg="mod">
          <ac:chgData name="Yiran Zhang" userId="0b0a344fd4019ed0" providerId="LiveId" clId="{779F3A09-709D-A84D-9FA4-94727DD07A4A}" dt="2026-08-05T14:17:46.157" v="185" actId="1036"/>
          <ac:spMkLst>
            <pc:docMk/>
            <pc:sldMk cId="0" sldId="261"/>
            <ac:spMk id="33" creationId="{00000000-0000-0000-0000-000000000000}"/>
          </ac:spMkLst>
        </pc:spChg>
        <pc:spChg chg="mod">
          <ac:chgData name="Yiran Zhang" userId="0b0a344fd4019ed0" providerId="LiveId" clId="{779F3A09-709D-A84D-9FA4-94727DD07A4A}" dt="2026-08-05T14:20:42.707" v="240" actId="403"/>
          <ac:spMkLst>
            <pc:docMk/>
            <pc:sldMk cId="0" sldId="261"/>
            <ac:spMk id="34" creationId="{00000000-0000-0000-0000-000000000000}"/>
          </ac:spMkLst>
        </pc:spChg>
        <pc:spChg chg="mod">
          <ac:chgData name="Yiran Zhang" userId="0b0a344fd4019ed0" providerId="LiveId" clId="{779F3A09-709D-A84D-9FA4-94727DD07A4A}" dt="2026-08-05T14:33:03.435" v="427" actId="403"/>
          <ac:spMkLst>
            <pc:docMk/>
            <pc:sldMk cId="0" sldId="261"/>
            <ac:spMk id="36" creationId="{00000000-0000-0000-0000-000000000000}"/>
          </ac:spMkLst>
        </pc:spChg>
        <pc:spChg chg="mod">
          <ac:chgData name="Yiran Zhang" userId="0b0a344fd4019ed0" providerId="LiveId" clId="{779F3A09-709D-A84D-9FA4-94727DD07A4A}" dt="2026-08-05T14:20:42.707" v="240" actId="403"/>
          <ac:spMkLst>
            <pc:docMk/>
            <pc:sldMk cId="0" sldId="261"/>
            <ac:spMk id="37" creationId="{00000000-0000-0000-0000-000000000000}"/>
          </ac:spMkLst>
        </pc:spChg>
        <pc:spChg chg="mod">
          <ac:chgData name="Yiran Zhang" userId="0b0a344fd4019ed0" providerId="LiveId" clId="{779F3A09-709D-A84D-9FA4-94727DD07A4A}" dt="2026-08-05T14:33:12.202" v="431" actId="404"/>
          <ac:spMkLst>
            <pc:docMk/>
            <pc:sldMk cId="0" sldId="261"/>
            <ac:spMk id="39" creationId="{00000000-0000-0000-0000-000000000000}"/>
          </ac:spMkLst>
        </pc:spChg>
        <pc:spChg chg="mod">
          <ac:chgData name="Yiran Zhang" userId="0b0a344fd4019ed0" providerId="LiveId" clId="{779F3A09-709D-A84D-9FA4-94727DD07A4A}" dt="2026-08-05T14:20:42.707" v="240" actId="403"/>
          <ac:spMkLst>
            <pc:docMk/>
            <pc:sldMk cId="0" sldId="261"/>
            <ac:spMk id="40" creationId="{00000000-0000-0000-0000-000000000000}"/>
          </ac:spMkLst>
        </pc:spChg>
        <pc:spChg chg="mod">
          <ac:chgData name="Yiran Zhang" userId="0b0a344fd4019ed0" providerId="LiveId" clId="{779F3A09-709D-A84D-9FA4-94727DD07A4A}" dt="2026-08-05T14:33:19.892" v="434" actId="2711"/>
          <ac:spMkLst>
            <pc:docMk/>
            <pc:sldMk cId="0" sldId="261"/>
            <ac:spMk id="43" creationId="{00000000-0000-0000-0000-000000000000}"/>
          </ac:spMkLst>
        </pc:spChg>
        <pc:spChg chg="mod">
          <ac:chgData name="Yiran Zhang" userId="0b0a344fd4019ed0" providerId="LiveId" clId="{779F3A09-709D-A84D-9FA4-94727DD07A4A}" dt="2026-08-05T14:33:27.771" v="436" actId="2711"/>
          <ac:spMkLst>
            <pc:docMk/>
            <pc:sldMk cId="0" sldId="261"/>
            <ac:spMk id="44" creationId="{00000000-0000-0000-0000-000000000000}"/>
          </ac:spMkLst>
        </pc:spChg>
        <pc:spChg chg="mod">
          <ac:chgData name="Yiran Zhang" userId="0b0a344fd4019ed0" providerId="LiveId" clId="{779F3A09-709D-A84D-9FA4-94727DD07A4A}" dt="2026-08-06T01:54:26.446" v="549" actId="403"/>
          <ac:spMkLst>
            <pc:docMk/>
            <pc:sldMk cId="0" sldId="261"/>
            <ac:spMk id="45" creationId="{00000000-0000-0000-0000-000000000000}"/>
          </ac:spMkLst>
        </pc:spChg>
        <pc:spChg chg="mod">
          <ac:chgData name="Yiran Zhang" userId="0b0a344fd4019ed0" providerId="LiveId" clId="{779F3A09-709D-A84D-9FA4-94727DD07A4A}" dt="2026-08-05T14:13:23.574" v="122" actId="1582"/>
          <ac:spMkLst>
            <pc:docMk/>
            <pc:sldMk cId="0" sldId="261"/>
            <ac:spMk id="46" creationId="{00000000-0000-0000-0000-000000000000}"/>
          </ac:spMkLst>
        </pc:spChg>
        <pc:cxnChg chg="mod">
          <ac:chgData name="Yiran Zhang" userId="0b0a344fd4019ed0" providerId="LiveId" clId="{779F3A09-709D-A84D-9FA4-94727DD07A4A}" dt="2026-08-05T14:17:46.157" v="185" actId="1036"/>
          <ac:cxnSpMkLst>
            <pc:docMk/>
            <pc:sldMk cId="0" sldId="261"/>
            <ac:cxnSpMk id="35" creationId="{00000000-0000-0000-0000-000000000000}"/>
          </ac:cxnSpMkLst>
        </pc:cxnChg>
        <pc:cxnChg chg="mod">
          <ac:chgData name="Yiran Zhang" userId="0b0a344fd4019ed0" providerId="LiveId" clId="{779F3A09-709D-A84D-9FA4-94727DD07A4A}" dt="2026-08-05T14:17:46.157" v="185" actId="1036"/>
          <ac:cxnSpMkLst>
            <pc:docMk/>
            <pc:sldMk cId="0" sldId="261"/>
            <ac:cxnSpMk id="38" creationId="{00000000-0000-0000-0000-000000000000}"/>
          </ac:cxnSpMkLst>
        </pc:cxnChg>
        <pc:cxnChg chg="mod">
          <ac:chgData name="Yiran Zhang" userId="0b0a344fd4019ed0" providerId="LiveId" clId="{779F3A09-709D-A84D-9FA4-94727DD07A4A}" dt="2026-08-05T14:17:46.157" v="185" actId="1036"/>
          <ac:cxnSpMkLst>
            <pc:docMk/>
            <pc:sldMk cId="0" sldId="261"/>
            <ac:cxnSpMk id="41" creationId="{00000000-0000-0000-0000-000000000000}"/>
          </ac:cxnSpMkLst>
        </pc:cxnChg>
        <pc:cxnChg chg="mod">
          <ac:chgData name="Yiran Zhang" userId="0b0a344fd4019ed0" providerId="LiveId" clId="{779F3A09-709D-A84D-9FA4-94727DD07A4A}" dt="2026-08-05T14:17:46.157" v="185" actId="1036"/>
          <ac:cxnSpMkLst>
            <pc:docMk/>
            <pc:sldMk cId="0" sldId="261"/>
            <ac:cxnSpMk id="42" creationId="{00000000-0000-0000-0000-000000000000}"/>
          </ac:cxnSpMkLst>
        </pc:cxnChg>
      </pc:sldChg>
      <pc:sldChg chg="modSp mod">
        <pc:chgData name="Yiran Zhang" userId="0b0a344fd4019ed0" providerId="LiveId" clId="{779F3A09-709D-A84D-9FA4-94727DD07A4A}" dt="2026-08-06T01:54:53.195" v="557" actId="403"/>
        <pc:sldMkLst>
          <pc:docMk/>
          <pc:sldMk cId="0" sldId="262"/>
        </pc:sldMkLst>
        <pc:spChg chg="mod">
          <ac:chgData name="Yiran Zhang" userId="0b0a344fd4019ed0" providerId="LiveId" clId="{779F3A09-709D-A84D-9FA4-94727DD07A4A}" dt="2026-08-05T13:45:14.652" v="8" actId="403"/>
          <ac:spMkLst>
            <pc:docMk/>
            <pc:sldMk cId="0" sldId="262"/>
            <ac:spMk id="2" creationId="{00000000-0000-0000-0000-000000000000}"/>
          </ac:spMkLst>
        </pc:spChg>
        <pc:spChg chg="mod">
          <ac:chgData name="Yiran Zhang" userId="0b0a344fd4019ed0" providerId="LiveId" clId="{779F3A09-709D-A84D-9FA4-94727DD07A4A}" dt="2026-08-05T14:11:02.594" v="99" actId="403"/>
          <ac:spMkLst>
            <pc:docMk/>
            <pc:sldMk cId="0" sldId="262"/>
            <ac:spMk id="4" creationId="{00000000-0000-0000-0000-000000000000}"/>
          </ac:spMkLst>
        </pc:spChg>
        <pc:spChg chg="mod">
          <ac:chgData name="Yiran Zhang" userId="0b0a344fd4019ed0" providerId="LiveId" clId="{779F3A09-709D-A84D-9FA4-94727DD07A4A}" dt="2026-08-06T01:54:53.195" v="557" actId="403"/>
          <ac:spMkLst>
            <pc:docMk/>
            <pc:sldMk cId="0" sldId="262"/>
            <ac:spMk id="7" creationId="{00000000-0000-0000-0000-000000000000}"/>
          </ac:spMkLst>
        </pc:spChg>
        <pc:spChg chg="mod">
          <ac:chgData name="Yiran Zhang" userId="0b0a344fd4019ed0" providerId="LiveId" clId="{779F3A09-709D-A84D-9FA4-94727DD07A4A}" dt="2026-08-05T14:32:26.129" v="420" actId="27636"/>
          <ac:spMkLst>
            <pc:docMk/>
            <pc:sldMk cId="0" sldId="262"/>
            <ac:spMk id="11" creationId="{00000000-0000-0000-0000-000000000000}"/>
          </ac:spMkLst>
        </pc:spChg>
        <pc:spChg chg="mod">
          <ac:chgData name="Yiran Zhang" userId="0b0a344fd4019ed0" providerId="LiveId" clId="{779F3A09-709D-A84D-9FA4-94727DD07A4A}" dt="2026-08-05T14:29:32.183" v="380" actId="1076"/>
          <ac:spMkLst>
            <pc:docMk/>
            <pc:sldMk cId="0" sldId="262"/>
            <ac:spMk id="13" creationId="{00000000-0000-0000-0000-000000000000}"/>
          </ac:spMkLst>
        </pc:spChg>
        <pc:spChg chg="mod">
          <ac:chgData name="Yiran Zhang" userId="0b0a344fd4019ed0" providerId="LiveId" clId="{779F3A09-709D-A84D-9FA4-94727DD07A4A}" dt="2026-08-05T14:30:06.286" v="389" actId="14100"/>
          <ac:spMkLst>
            <pc:docMk/>
            <pc:sldMk cId="0" sldId="262"/>
            <ac:spMk id="38" creationId="{00000000-0000-0000-0000-000000000000}"/>
          </ac:spMkLst>
        </pc:spChg>
        <pc:spChg chg="mod">
          <ac:chgData name="Yiran Zhang" userId="0b0a344fd4019ed0" providerId="LiveId" clId="{779F3A09-709D-A84D-9FA4-94727DD07A4A}" dt="2026-08-05T14:08:41.735" v="55" actId="1036"/>
          <ac:spMkLst>
            <pc:docMk/>
            <pc:sldMk cId="0" sldId="262"/>
            <ac:spMk id="39" creationId="{00000000-0000-0000-0000-000000000000}"/>
          </ac:spMkLst>
        </pc:spChg>
        <pc:spChg chg="mod">
          <ac:chgData name="Yiran Zhang" userId="0b0a344fd4019ed0" providerId="LiveId" clId="{779F3A09-709D-A84D-9FA4-94727DD07A4A}" dt="2026-08-05T14:32:09.449" v="416" actId="20577"/>
          <ac:spMkLst>
            <pc:docMk/>
            <pc:sldMk cId="0" sldId="262"/>
            <ac:spMk id="40" creationId="{00000000-0000-0000-0000-000000000000}"/>
          </ac:spMkLst>
        </pc:spChg>
      </pc:sldChg>
      <pc:sldChg chg="modSp mod">
        <pc:chgData name="Yiran Zhang" userId="0b0a344fd4019ed0" providerId="LiveId" clId="{779F3A09-709D-A84D-9FA4-94727DD07A4A}" dt="2026-08-05T14:32:41.510" v="424" actId="207"/>
        <pc:sldMkLst>
          <pc:docMk/>
          <pc:sldMk cId="0" sldId="263"/>
        </pc:sldMkLst>
        <pc:spChg chg="mod">
          <ac:chgData name="Yiran Zhang" userId="0b0a344fd4019ed0" providerId="LiveId" clId="{779F3A09-709D-A84D-9FA4-94727DD07A4A}" dt="2026-08-05T13:46:40.466" v="30" actId="403"/>
          <ac:spMkLst>
            <pc:docMk/>
            <pc:sldMk cId="0" sldId="263"/>
            <ac:spMk id="2" creationId="{00000000-0000-0000-0000-000000000000}"/>
          </ac:spMkLst>
        </pc:spChg>
        <pc:spChg chg="mod">
          <ac:chgData name="Yiran Zhang" userId="0b0a344fd4019ed0" providerId="LiveId" clId="{779F3A09-709D-A84D-9FA4-94727DD07A4A}" dt="2026-08-05T14:28:48.103" v="366" actId="2711"/>
          <ac:spMkLst>
            <pc:docMk/>
            <pc:sldMk cId="0" sldId="263"/>
            <ac:spMk id="3" creationId="{CECA3C25-BFE6-5148-A7B2-9207029E1ABC}"/>
          </ac:spMkLst>
        </pc:spChg>
        <pc:spChg chg="mod">
          <ac:chgData name="Yiran Zhang" userId="0b0a344fd4019ed0" providerId="LiveId" clId="{779F3A09-709D-A84D-9FA4-94727DD07A4A}" dt="2026-08-05T14:11:07.430" v="100" actId="403"/>
          <ac:spMkLst>
            <pc:docMk/>
            <pc:sldMk cId="0" sldId="263"/>
            <ac:spMk id="4" creationId="{00000000-0000-0000-0000-000000000000}"/>
          </ac:spMkLst>
        </pc:spChg>
        <pc:spChg chg="mod">
          <ac:chgData name="Yiran Zhang" userId="0b0a344fd4019ed0" providerId="LiveId" clId="{779F3A09-709D-A84D-9FA4-94727DD07A4A}" dt="2026-08-05T14:32:36.823" v="423" actId="14100"/>
          <ac:spMkLst>
            <pc:docMk/>
            <pc:sldMk cId="0" sldId="263"/>
            <ac:spMk id="36" creationId="{00000000-0000-0000-0000-000000000000}"/>
          </ac:spMkLst>
        </pc:spChg>
        <pc:spChg chg="mod">
          <ac:chgData name="Yiran Zhang" userId="0b0a344fd4019ed0" providerId="LiveId" clId="{779F3A09-709D-A84D-9FA4-94727DD07A4A}" dt="2026-08-05T14:32:41.510" v="424" actId="207"/>
          <ac:spMkLst>
            <pc:docMk/>
            <pc:sldMk cId="0" sldId="263"/>
            <ac:spMk id="44" creationId="{00000000-0000-0000-0000-000000000000}"/>
          </ac:spMkLst>
        </pc:spChg>
        <pc:spChg chg="mod">
          <ac:chgData name="Yiran Zhang" userId="0b0a344fd4019ed0" providerId="LiveId" clId="{779F3A09-709D-A84D-9FA4-94727DD07A4A}" dt="2026-08-05T14:09:43.279" v="75" actId="1035"/>
          <ac:spMkLst>
            <pc:docMk/>
            <pc:sldMk cId="0" sldId="263"/>
            <ac:spMk id="74" creationId="{00000000-0000-0000-0000-000000000000}"/>
          </ac:spMkLst>
        </pc:spChg>
      </pc:sldChg>
      <pc:sldChg chg="modSp mod">
        <pc:chgData name="Yiran Zhang" userId="0b0a344fd4019ed0" providerId="LiveId" clId="{779F3A09-709D-A84D-9FA4-94727DD07A4A}" dt="2026-08-06T01:55:20.047" v="561" actId="14100"/>
        <pc:sldMkLst>
          <pc:docMk/>
          <pc:sldMk cId="0" sldId="264"/>
        </pc:sldMkLst>
        <pc:spChg chg="mod">
          <ac:chgData name="Yiran Zhang" userId="0b0a344fd4019ed0" providerId="LiveId" clId="{779F3A09-709D-A84D-9FA4-94727DD07A4A}" dt="2026-08-05T13:46:58.736" v="33" actId="403"/>
          <ac:spMkLst>
            <pc:docMk/>
            <pc:sldMk cId="0" sldId="264"/>
            <ac:spMk id="2" creationId="{00000000-0000-0000-0000-000000000000}"/>
          </ac:spMkLst>
        </pc:spChg>
        <pc:spChg chg="mod">
          <ac:chgData name="Yiran Zhang" userId="0b0a344fd4019ed0" providerId="LiveId" clId="{779F3A09-709D-A84D-9FA4-94727DD07A4A}" dt="2026-08-05T14:11:12.575" v="101" actId="403"/>
          <ac:spMkLst>
            <pc:docMk/>
            <pc:sldMk cId="0" sldId="264"/>
            <ac:spMk id="4" creationId="{00000000-0000-0000-0000-000000000000}"/>
          </ac:spMkLst>
        </pc:spChg>
        <pc:spChg chg="mod">
          <ac:chgData name="Yiran Zhang" userId="0b0a344fd4019ed0" providerId="LiveId" clId="{779F3A09-709D-A84D-9FA4-94727DD07A4A}" dt="2026-08-06T01:55:12.728" v="559" actId="14100"/>
          <ac:spMkLst>
            <pc:docMk/>
            <pc:sldMk cId="0" sldId="264"/>
            <ac:spMk id="8" creationId="{00000000-0000-0000-0000-000000000000}"/>
          </ac:spMkLst>
        </pc:spChg>
        <pc:spChg chg="mod">
          <ac:chgData name="Yiran Zhang" userId="0b0a344fd4019ed0" providerId="LiveId" clId="{779F3A09-709D-A84D-9FA4-94727DD07A4A}" dt="2026-08-05T14:22:48.142" v="282" actId="1036"/>
          <ac:spMkLst>
            <pc:docMk/>
            <pc:sldMk cId="0" sldId="264"/>
            <ac:spMk id="14" creationId="{00000000-0000-0000-0000-000000000000}"/>
          </ac:spMkLst>
        </pc:spChg>
        <pc:spChg chg="mod">
          <ac:chgData name="Yiran Zhang" userId="0b0a344fd4019ed0" providerId="LiveId" clId="{779F3A09-709D-A84D-9FA4-94727DD07A4A}" dt="2026-08-06T01:55:20.047" v="561" actId="14100"/>
          <ac:spMkLst>
            <pc:docMk/>
            <pc:sldMk cId="0" sldId="264"/>
            <ac:spMk id="15" creationId="{00000000-0000-0000-0000-000000000000}"/>
          </ac:spMkLst>
        </pc:spChg>
        <pc:spChg chg="mod">
          <ac:chgData name="Yiran Zhang" userId="0b0a344fd4019ed0" providerId="LiveId" clId="{779F3A09-709D-A84D-9FA4-94727DD07A4A}" dt="2026-08-05T14:22:48.142" v="282" actId="1036"/>
          <ac:spMkLst>
            <pc:docMk/>
            <pc:sldMk cId="0" sldId="264"/>
            <ac:spMk id="16" creationId="{00000000-0000-0000-0000-000000000000}"/>
          </ac:spMkLst>
        </pc:spChg>
        <pc:spChg chg="mod">
          <ac:chgData name="Yiran Zhang" userId="0b0a344fd4019ed0" providerId="LiveId" clId="{779F3A09-709D-A84D-9FA4-94727DD07A4A}" dt="2026-08-05T14:22:48.142" v="282" actId="1036"/>
          <ac:spMkLst>
            <pc:docMk/>
            <pc:sldMk cId="0" sldId="264"/>
            <ac:spMk id="17" creationId="{00000000-0000-0000-0000-000000000000}"/>
          </ac:spMkLst>
        </pc:spChg>
        <pc:spChg chg="mod">
          <ac:chgData name="Yiran Zhang" userId="0b0a344fd4019ed0" providerId="LiveId" clId="{779F3A09-709D-A84D-9FA4-94727DD07A4A}" dt="2026-08-05T14:22:48.142" v="282" actId="1036"/>
          <ac:spMkLst>
            <pc:docMk/>
            <pc:sldMk cId="0" sldId="264"/>
            <ac:spMk id="18" creationId="{00000000-0000-0000-0000-000000000000}"/>
          </ac:spMkLst>
        </pc:spChg>
        <pc:spChg chg="mod">
          <ac:chgData name="Yiran Zhang" userId="0b0a344fd4019ed0" providerId="LiveId" clId="{779F3A09-709D-A84D-9FA4-94727DD07A4A}" dt="2026-08-05T14:22:48.142" v="282" actId="1036"/>
          <ac:spMkLst>
            <pc:docMk/>
            <pc:sldMk cId="0" sldId="264"/>
            <ac:spMk id="19" creationId="{00000000-0000-0000-0000-000000000000}"/>
          </ac:spMkLst>
        </pc:spChg>
        <pc:spChg chg="mod">
          <ac:chgData name="Yiran Zhang" userId="0b0a344fd4019ed0" providerId="LiveId" clId="{779F3A09-709D-A84D-9FA4-94727DD07A4A}" dt="2026-08-05T14:22:48.142" v="282" actId="1036"/>
          <ac:spMkLst>
            <pc:docMk/>
            <pc:sldMk cId="0" sldId="264"/>
            <ac:spMk id="20" creationId="{00000000-0000-0000-0000-000000000000}"/>
          </ac:spMkLst>
        </pc:spChg>
        <pc:spChg chg="mod">
          <ac:chgData name="Yiran Zhang" userId="0b0a344fd4019ed0" providerId="LiveId" clId="{779F3A09-709D-A84D-9FA4-94727DD07A4A}" dt="2026-08-05T14:22:48.142" v="282" actId="1036"/>
          <ac:spMkLst>
            <pc:docMk/>
            <pc:sldMk cId="0" sldId="264"/>
            <ac:spMk id="21" creationId="{00000000-0000-0000-0000-000000000000}"/>
          </ac:spMkLst>
        </pc:spChg>
        <pc:spChg chg="mod">
          <ac:chgData name="Yiran Zhang" userId="0b0a344fd4019ed0" providerId="LiveId" clId="{779F3A09-709D-A84D-9FA4-94727DD07A4A}" dt="2026-08-05T14:22:48.142" v="282" actId="1036"/>
          <ac:spMkLst>
            <pc:docMk/>
            <pc:sldMk cId="0" sldId="264"/>
            <ac:spMk id="22" creationId="{00000000-0000-0000-0000-000000000000}"/>
          </ac:spMkLst>
        </pc:spChg>
      </pc:sldChg>
      <pc:sldChg chg="modSp mod">
        <pc:chgData name="Yiran Zhang" userId="0b0a344fd4019ed0" providerId="LiveId" clId="{779F3A09-709D-A84D-9FA4-94727DD07A4A}" dt="2026-08-05T14:36:39.111" v="505" actId="14100"/>
        <pc:sldMkLst>
          <pc:docMk/>
          <pc:sldMk cId="0" sldId="265"/>
        </pc:sldMkLst>
        <pc:spChg chg="mod">
          <ac:chgData name="Yiran Zhang" userId="0b0a344fd4019ed0" providerId="LiveId" clId="{779F3A09-709D-A84D-9FA4-94727DD07A4A}" dt="2026-08-05T14:22:57.396" v="289" actId="20577"/>
          <ac:spMkLst>
            <pc:docMk/>
            <pc:sldMk cId="0" sldId="265"/>
            <ac:spMk id="2" creationId="{00000000-0000-0000-0000-000000000000}"/>
          </ac:spMkLst>
        </pc:spChg>
        <pc:spChg chg="mod">
          <ac:chgData name="Yiran Zhang" userId="0b0a344fd4019ed0" providerId="LiveId" clId="{779F3A09-709D-A84D-9FA4-94727DD07A4A}" dt="2026-08-05T14:11:18.311" v="102" actId="403"/>
          <ac:spMkLst>
            <pc:docMk/>
            <pc:sldMk cId="0" sldId="265"/>
            <ac:spMk id="4" creationId="{00000000-0000-0000-0000-000000000000}"/>
          </ac:spMkLst>
        </pc:spChg>
        <pc:spChg chg="mod">
          <ac:chgData name="Yiran Zhang" userId="0b0a344fd4019ed0" providerId="LiveId" clId="{779F3A09-709D-A84D-9FA4-94727DD07A4A}" dt="2026-08-05T14:36:39.111" v="505" actId="14100"/>
          <ac:spMkLst>
            <pc:docMk/>
            <pc:sldMk cId="0" sldId="265"/>
            <ac:spMk id="7" creationId="{00000000-0000-0000-0000-000000000000}"/>
          </ac:spMkLst>
        </pc:spChg>
        <pc:spChg chg="mod">
          <ac:chgData name="Yiran Zhang" userId="0b0a344fd4019ed0" providerId="LiveId" clId="{779F3A09-709D-A84D-9FA4-94727DD07A4A}" dt="2026-08-05T14:26:25.665" v="327" actId="1076"/>
          <ac:spMkLst>
            <pc:docMk/>
            <pc:sldMk cId="0" sldId="265"/>
            <ac:spMk id="9" creationId="{00000000-0000-0000-0000-000000000000}"/>
          </ac:spMkLst>
        </pc:spChg>
        <pc:spChg chg="mod">
          <ac:chgData name="Yiran Zhang" userId="0b0a344fd4019ed0" providerId="LiveId" clId="{779F3A09-709D-A84D-9FA4-94727DD07A4A}" dt="2026-08-05T14:26:32.964" v="349" actId="20577"/>
          <ac:spMkLst>
            <pc:docMk/>
            <pc:sldMk cId="0" sldId="265"/>
            <ac:spMk id="12" creationId="{00000000-0000-0000-0000-000000000000}"/>
          </ac:spMkLst>
        </pc:spChg>
        <pc:spChg chg="mod">
          <ac:chgData name="Yiran Zhang" userId="0b0a344fd4019ed0" providerId="LiveId" clId="{779F3A09-709D-A84D-9FA4-94727DD07A4A}" dt="2026-08-05T14:35:16.426" v="491" actId="27636"/>
          <ac:spMkLst>
            <pc:docMk/>
            <pc:sldMk cId="0" sldId="265"/>
            <ac:spMk id="13" creationId="{00000000-0000-0000-0000-000000000000}"/>
          </ac:spMkLst>
        </pc:spChg>
      </pc:sldChg>
      <pc:sldChg chg="modSp mod">
        <pc:chgData name="Yiran Zhang" userId="0b0a344fd4019ed0" providerId="LiveId" clId="{779F3A09-709D-A84D-9FA4-94727DD07A4A}" dt="2026-08-06T01:55:45.279" v="566" actId="1076"/>
        <pc:sldMkLst>
          <pc:docMk/>
          <pc:sldMk cId="0" sldId="266"/>
        </pc:sldMkLst>
        <pc:spChg chg="mod">
          <ac:chgData name="Yiran Zhang" userId="0b0a344fd4019ed0" providerId="LiveId" clId="{779F3A09-709D-A84D-9FA4-94727DD07A4A}" dt="2026-08-05T14:24:58.551" v="290" actId="403"/>
          <ac:spMkLst>
            <pc:docMk/>
            <pc:sldMk cId="0" sldId="266"/>
            <ac:spMk id="2" creationId="{00000000-0000-0000-0000-000000000000}"/>
          </ac:spMkLst>
        </pc:spChg>
        <pc:spChg chg="mod">
          <ac:chgData name="Yiran Zhang" userId="0b0a344fd4019ed0" providerId="LiveId" clId="{779F3A09-709D-A84D-9FA4-94727DD07A4A}" dt="2026-08-06T01:55:45.279" v="566" actId="1076"/>
          <ac:spMkLst>
            <pc:docMk/>
            <pc:sldMk cId="0" sldId="266"/>
            <ac:spMk id="6" creationId="{00000000-0000-0000-0000-000000000000}"/>
          </ac:spMkLst>
        </pc:spChg>
        <pc:spChg chg="mod">
          <ac:chgData name="Yiran Zhang" userId="0b0a344fd4019ed0" providerId="LiveId" clId="{779F3A09-709D-A84D-9FA4-94727DD07A4A}" dt="2026-08-06T01:55:45.279" v="566" actId="1076"/>
          <ac:spMkLst>
            <pc:docMk/>
            <pc:sldMk cId="0" sldId="266"/>
            <ac:spMk id="7" creationId="{00000000-0000-0000-0000-000000000000}"/>
          </ac:spMkLst>
        </pc:spChg>
        <pc:spChg chg="mod">
          <ac:chgData name="Yiran Zhang" userId="0b0a344fd4019ed0" providerId="LiveId" clId="{779F3A09-709D-A84D-9FA4-94727DD07A4A}" dt="2026-08-06T01:55:45.279" v="566" actId="1076"/>
          <ac:spMkLst>
            <pc:docMk/>
            <pc:sldMk cId="0" sldId="266"/>
            <ac:spMk id="8" creationId="{00000000-0000-0000-0000-000000000000}"/>
          </ac:spMkLst>
        </pc:spChg>
        <pc:spChg chg="mod">
          <ac:chgData name="Yiran Zhang" userId="0b0a344fd4019ed0" providerId="LiveId" clId="{779F3A09-709D-A84D-9FA4-94727DD07A4A}" dt="2026-08-06T01:55:45.279" v="566" actId="1076"/>
          <ac:spMkLst>
            <pc:docMk/>
            <pc:sldMk cId="0" sldId="266"/>
            <ac:spMk id="9" creationId="{00000000-0000-0000-0000-000000000000}"/>
          </ac:spMkLst>
        </pc:spChg>
        <pc:spChg chg="mod">
          <ac:chgData name="Yiran Zhang" userId="0b0a344fd4019ed0" providerId="LiveId" clId="{779F3A09-709D-A84D-9FA4-94727DD07A4A}" dt="2026-08-06T01:55:45.279" v="566" actId="1076"/>
          <ac:spMkLst>
            <pc:docMk/>
            <pc:sldMk cId="0" sldId="266"/>
            <ac:spMk id="10" creationId="{00000000-0000-0000-0000-000000000000}"/>
          </ac:spMkLst>
        </pc:spChg>
        <pc:spChg chg="mod">
          <ac:chgData name="Yiran Zhang" userId="0b0a344fd4019ed0" providerId="LiveId" clId="{779F3A09-709D-A84D-9FA4-94727DD07A4A}" dt="2026-08-06T01:55:45.279" v="566" actId="1076"/>
          <ac:spMkLst>
            <pc:docMk/>
            <pc:sldMk cId="0" sldId="266"/>
            <ac:spMk id="11" creationId="{00000000-0000-0000-0000-000000000000}"/>
          </ac:spMkLst>
        </pc:spChg>
      </pc:sldChg>
      <pc:sldChg chg="modSp mod">
        <pc:chgData name="Yiran Zhang" userId="0b0a344fd4019ed0" providerId="LiveId" clId="{779F3A09-709D-A84D-9FA4-94727DD07A4A}" dt="2026-08-06T01:56:15.767" v="568" actId="404"/>
        <pc:sldMkLst>
          <pc:docMk/>
          <pc:sldMk cId="1647589275" sldId="269"/>
        </pc:sldMkLst>
        <pc:spChg chg="mod">
          <ac:chgData name="Yiran Zhang" userId="0b0a344fd4019ed0" providerId="LiveId" clId="{779F3A09-709D-A84D-9FA4-94727DD07A4A}" dt="2026-08-05T14:10:21.827" v="91" actId="403"/>
          <ac:spMkLst>
            <pc:docMk/>
            <pc:sldMk cId="1647589275" sldId="269"/>
            <ac:spMk id="5" creationId="{8ABF0315-FBAE-0AFA-9AC5-B4AAA0D91E62}"/>
          </ac:spMkLst>
        </pc:spChg>
        <pc:spChg chg="mod">
          <ac:chgData name="Yiran Zhang" userId="0b0a344fd4019ed0" providerId="LiveId" clId="{779F3A09-709D-A84D-9FA4-94727DD07A4A}" dt="2026-08-06T01:56:15.767" v="568" actId="404"/>
          <ac:spMkLst>
            <pc:docMk/>
            <pc:sldMk cId="1647589275" sldId="269"/>
            <ac:spMk id="6" creationId="{9A061820-ED1B-216F-EB3B-ED43FE556761}"/>
          </ac:spMkLst>
        </pc:spChg>
        <pc:spChg chg="mod">
          <ac:chgData name="Yiran Zhang" userId="0b0a344fd4019ed0" providerId="LiveId" clId="{779F3A09-709D-A84D-9FA4-94727DD07A4A}" dt="2026-08-05T14:34:02.424" v="475" actId="20577"/>
          <ac:spMkLst>
            <pc:docMk/>
            <pc:sldMk cId="1647589275" sldId="269"/>
            <ac:spMk id="9" creationId="{2355BE5C-6EB2-AD9F-630F-73F72EE9D33E}"/>
          </ac:spMkLst>
        </pc:spChg>
        <pc:spChg chg="mod">
          <ac:chgData name="Yiran Zhang" userId="0b0a344fd4019ed0" providerId="LiveId" clId="{779F3A09-709D-A84D-9FA4-94727DD07A4A}" dt="2026-08-05T14:22:05.059" v="272" actId="20577"/>
          <ac:spMkLst>
            <pc:docMk/>
            <pc:sldMk cId="1647589275" sldId="269"/>
            <ac:spMk id="13" creationId="{7EFDBC90-02D5-2BBA-B465-350F38A2ED2A}"/>
          </ac:spMkLst>
        </pc:spChg>
      </pc:sldChg>
      <pc:sldChg chg="modSp mod">
        <pc:chgData name="Yiran Zhang" userId="0b0a344fd4019ed0" providerId="LiveId" clId="{779F3A09-709D-A84D-9FA4-94727DD07A4A}" dt="2026-08-05T14:22:13.156" v="273" actId="403"/>
        <pc:sldMkLst>
          <pc:docMk/>
          <pc:sldMk cId="1904883822" sldId="271"/>
        </pc:sldMkLst>
        <pc:spChg chg="mod">
          <ac:chgData name="Yiran Zhang" userId="0b0a344fd4019ed0" providerId="LiveId" clId="{779F3A09-709D-A84D-9FA4-94727DD07A4A}" dt="2026-08-05T14:22:13.156" v="273" actId="403"/>
          <ac:spMkLst>
            <pc:docMk/>
            <pc:sldMk cId="1904883822" sldId="271"/>
            <ac:spMk id="2" creationId="{F48F81DE-84DE-D362-B16D-337894F6ABF8}"/>
          </ac:spMkLst>
        </pc:spChg>
        <pc:spChg chg="mod">
          <ac:chgData name="Yiran Zhang" userId="0b0a344fd4019ed0" providerId="LiveId" clId="{779F3A09-709D-A84D-9FA4-94727DD07A4A}" dt="2026-08-05T14:10:31.015" v="93" actId="403"/>
          <ac:spMkLst>
            <pc:docMk/>
            <pc:sldMk cId="1904883822" sldId="271"/>
            <ac:spMk id="4" creationId="{6D2ABC4D-3859-3B5C-F64E-D74CE158A17E}"/>
          </ac:spMkLst>
        </pc:spChg>
      </pc:sldChg>
      <pc:sldChg chg="modSp mod">
        <pc:chgData name="Yiran Zhang" userId="0b0a344fd4019ed0" providerId="LiveId" clId="{779F3A09-709D-A84D-9FA4-94727DD07A4A}" dt="2026-08-06T01:53:39.091" v="538" actId="1076"/>
        <pc:sldMkLst>
          <pc:docMk/>
          <pc:sldMk cId="1569103777" sldId="272"/>
        </pc:sldMkLst>
        <pc:spChg chg="mod">
          <ac:chgData name="Yiran Zhang" userId="0b0a344fd4019ed0" providerId="LiveId" clId="{779F3A09-709D-A84D-9FA4-94727DD07A4A}" dt="2026-08-05T13:44:49.457" v="3" actId="403"/>
          <ac:spMkLst>
            <pc:docMk/>
            <pc:sldMk cId="1569103777" sldId="272"/>
            <ac:spMk id="2" creationId="{73067E0D-80B4-55B6-EE91-F2A57C939D4B}"/>
          </ac:spMkLst>
        </pc:spChg>
        <pc:spChg chg="mod">
          <ac:chgData name="Yiran Zhang" userId="0b0a344fd4019ed0" providerId="LiveId" clId="{779F3A09-709D-A84D-9FA4-94727DD07A4A}" dt="2026-08-05T14:10:35.060" v="94" actId="403"/>
          <ac:spMkLst>
            <pc:docMk/>
            <pc:sldMk cId="1569103777" sldId="272"/>
            <ac:spMk id="4" creationId="{7947CFAF-8AE2-B4DA-FBEA-78DECFE923A6}"/>
          </ac:spMkLst>
        </pc:spChg>
        <pc:spChg chg="mod">
          <ac:chgData name="Yiran Zhang" userId="0b0a344fd4019ed0" providerId="LiveId" clId="{779F3A09-709D-A84D-9FA4-94727DD07A4A}" dt="2026-08-05T14:12:24.842" v="110" actId="403"/>
          <ac:spMkLst>
            <pc:docMk/>
            <pc:sldMk cId="1569103777" sldId="272"/>
            <ac:spMk id="31" creationId="{6F8D387C-31F0-DA3F-5073-D2FCE8854461}"/>
          </ac:spMkLst>
        </pc:spChg>
        <pc:spChg chg="mod">
          <ac:chgData name="Yiran Zhang" userId="0b0a344fd4019ed0" providerId="LiveId" clId="{779F3A09-709D-A84D-9FA4-94727DD07A4A}" dt="2026-08-05T14:12:30.090" v="112" actId="403"/>
          <ac:spMkLst>
            <pc:docMk/>
            <pc:sldMk cId="1569103777" sldId="272"/>
            <ac:spMk id="32" creationId="{B0A242D3-71BA-7EBA-205F-07FBC83B2146}"/>
          </ac:spMkLst>
        </pc:spChg>
        <pc:spChg chg="mod">
          <ac:chgData name="Yiran Zhang" userId="0b0a344fd4019ed0" providerId="LiveId" clId="{779F3A09-709D-A84D-9FA4-94727DD07A4A}" dt="2026-08-06T01:53:28.357" v="536" actId="27636"/>
          <ac:spMkLst>
            <pc:docMk/>
            <pc:sldMk cId="1569103777" sldId="272"/>
            <ac:spMk id="45" creationId="{5EEDA524-9A8B-2345-76CE-596C47A09D57}"/>
          </ac:spMkLst>
        </pc:spChg>
        <pc:spChg chg="mod">
          <ac:chgData name="Yiran Zhang" userId="0b0a344fd4019ed0" providerId="LiveId" clId="{779F3A09-709D-A84D-9FA4-94727DD07A4A}" dt="2026-08-05T14:12:24.842" v="110" actId="403"/>
          <ac:spMkLst>
            <pc:docMk/>
            <pc:sldMk cId="1569103777" sldId="272"/>
            <ac:spMk id="49" creationId="{6589FE08-4DA0-5600-23E7-134ECBAD9CF1}"/>
          </ac:spMkLst>
        </pc:spChg>
        <pc:spChg chg="mod">
          <ac:chgData name="Yiran Zhang" userId="0b0a344fd4019ed0" providerId="LiveId" clId="{779F3A09-709D-A84D-9FA4-94727DD07A4A}" dt="2026-08-05T14:12:33.158" v="114" actId="403"/>
          <ac:spMkLst>
            <pc:docMk/>
            <pc:sldMk cId="1569103777" sldId="272"/>
            <ac:spMk id="50" creationId="{8851A0DA-B238-0EBA-538B-77BC26AA1EEA}"/>
          </ac:spMkLst>
        </pc:spChg>
        <pc:spChg chg="mod">
          <ac:chgData name="Yiran Zhang" userId="0b0a344fd4019ed0" providerId="LiveId" clId="{779F3A09-709D-A84D-9FA4-94727DD07A4A}" dt="2026-08-05T14:12:24.842" v="110" actId="403"/>
          <ac:spMkLst>
            <pc:docMk/>
            <pc:sldMk cId="1569103777" sldId="272"/>
            <ac:spMk id="51" creationId="{57AE5FAC-25AC-792C-D87F-C68D010A605A}"/>
          </ac:spMkLst>
        </pc:spChg>
        <pc:spChg chg="mod">
          <ac:chgData name="Yiran Zhang" userId="0b0a344fd4019ed0" providerId="LiveId" clId="{779F3A09-709D-A84D-9FA4-94727DD07A4A}" dt="2026-08-05T14:12:36.589" v="116" actId="403"/>
          <ac:spMkLst>
            <pc:docMk/>
            <pc:sldMk cId="1569103777" sldId="272"/>
            <ac:spMk id="52" creationId="{FCE30481-12E7-A33D-C58D-0289CFCABB8B}"/>
          </ac:spMkLst>
        </pc:spChg>
        <pc:spChg chg="mod">
          <ac:chgData name="Yiran Zhang" userId="0b0a344fd4019ed0" providerId="LiveId" clId="{779F3A09-709D-A84D-9FA4-94727DD07A4A}" dt="2026-08-05T14:12:24.842" v="110" actId="403"/>
          <ac:spMkLst>
            <pc:docMk/>
            <pc:sldMk cId="1569103777" sldId="272"/>
            <ac:spMk id="53" creationId="{184476E0-CF7A-31F1-3A4E-CF46486C69DF}"/>
          </ac:spMkLst>
        </pc:spChg>
        <pc:spChg chg="mod">
          <ac:chgData name="Yiran Zhang" userId="0b0a344fd4019ed0" providerId="LiveId" clId="{779F3A09-709D-A84D-9FA4-94727DD07A4A}" dt="2026-08-05T14:12:39.758" v="118" actId="403"/>
          <ac:spMkLst>
            <pc:docMk/>
            <pc:sldMk cId="1569103777" sldId="272"/>
            <ac:spMk id="54" creationId="{2F5C602D-5316-3939-90FE-4A85F9D2CD6C}"/>
          </ac:spMkLst>
        </pc:spChg>
        <pc:picChg chg="mod">
          <ac:chgData name="Yiran Zhang" userId="0b0a344fd4019ed0" providerId="LiveId" clId="{779F3A09-709D-A84D-9FA4-94727DD07A4A}" dt="2026-08-06T01:53:39.091" v="538" actId="1076"/>
          <ac:picMkLst>
            <pc:docMk/>
            <pc:sldMk cId="1569103777" sldId="272"/>
            <ac:picMk id="47" creationId="{42672EC6-290E-81EF-B39B-EA7CAA719EC2}"/>
          </ac:picMkLst>
        </pc:picChg>
      </pc:sldChg>
      <pc:sldChg chg="modSp mod">
        <pc:chgData name="Yiran Zhang" userId="0b0a344fd4019ed0" providerId="LiveId" clId="{779F3A09-709D-A84D-9FA4-94727DD07A4A}" dt="2026-08-06T01:54:39.669" v="552" actId="403"/>
        <pc:sldMkLst>
          <pc:docMk/>
          <pc:sldMk cId="0" sldId="274"/>
        </pc:sldMkLst>
        <pc:spChg chg="mod">
          <ac:chgData name="Yiran Zhang" userId="0b0a344fd4019ed0" providerId="LiveId" clId="{779F3A09-709D-A84D-9FA4-94727DD07A4A}" dt="2026-08-05T14:14:41.521" v="172" actId="20577"/>
          <ac:spMkLst>
            <pc:docMk/>
            <pc:sldMk cId="0" sldId="274"/>
            <ac:spMk id="2" creationId="{00000000-0000-0000-0000-000000000000}"/>
          </ac:spMkLst>
        </pc:spChg>
        <pc:spChg chg="mod">
          <ac:chgData name="Yiran Zhang" userId="0b0a344fd4019ed0" providerId="LiveId" clId="{779F3A09-709D-A84D-9FA4-94727DD07A4A}" dt="2026-08-05T14:10:57.750" v="98" actId="403"/>
          <ac:spMkLst>
            <pc:docMk/>
            <pc:sldMk cId="0" sldId="274"/>
            <ac:spMk id="4" creationId="{00000000-0000-0000-0000-000000000000}"/>
          </ac:spMkLst>
        </pc:spChg>
        <pc:spChg chg="mod">
          <ac:chgData name="Yiran Zhang" userId="0b0a344fd4019ed0" providerId="LiveId" clId="{779F3A09-709D-A84D-9FA4-94727DD07A4A}" dt="2026-08-05T14:13:54.643" v="134" actId="14100"/>
          <ac:spMkLst>
            <pc:docMk/>
            <pc:sldMk cId="0" sldId="274"/>
            <ac:spMk id="36" creationId="{77E4E25F-177B-5B0B-3F1C-CA110C578D3A}"/>
          </ac:spMkLst>
        </pc:spChg>
        <pc:spChg chg="mod">
          <ac:chgData name="Yiran Zhang" userId="0b0a344fd4019ed0" providerId="LiveId" clId="{779F3A09-709D-A84D-9FA4-94727DD07A4A}" dt="2026-08-05T14:27:45.099" v="356" actId="1076"/>
          <ac:spMkLst>
            <pc:docMk/>
            <pc:sldMk cId="0" sldId="274"/>
            <ac:spMk id="50" creationId="{00000000-0000-0000-0000-000000000000}"/>
          </ac:spMkLst>
        </pc:spChg>
        <pc:spChg chg="mod">
          <ac:chgData name="Yiran Zhang" userId="0b0a344fd4019ed0" providerId="LiveId" clId="{779F3A09-709D-A84D-9FA4-94727DD07A4A}" dt="2026-08-05T14:27:53.729" v="359" actId="207"/>
          <ac:spMkLst>
            <pc:docMk/>
            <pc:sldMk cId="0" sldId="274"/>
            <ac:spMk id="51" creationId="{00000000-0000-0000-0000-000000000000}"/>
          </ac:spMkLst>
        </pc:spChg>
        <pc:spChg chg="mod">
          <ac:chgData name="Yiran Zhang" userId="0b0a344fd4019ed0" providerId="LiveId" clId="{779F3A09-709D-A84D-9FA4-94727DD07A4A}" dt="2026-08-06T01:54:34.848" v="551" actId="14100"/>
          <ac:spMkLst>
            <pc:docMk/>
            <pc:sldMk cId="0" sldId="274"/>
            <ac:spMk id="56" creationId="{00000000-0000-0000-0000-000000000000}"/>
          </ac:spMkLst>
        </pc:spChg>
        <pc:spChg chg="mod">
          <ac:chgData name="Yiran Zhang" userId="0b0a344fd4019ed0" providerId="LiveId" clId="{779F3A09-709D-A84D-9FA4-94727DD07A4A}" dt="2026-08-06T01:54:39.669" v="552" actId="403"/>
          <ac:spMkLst>
            <pc:docMk/>
            <pc:sldMk cId="0" sldId="274"/>
            <ac:spMk id="57"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73121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sz="1100">
                <a:latin typeface="Helvetica"/>
              </a:rPr>
              <a:t>[Target timing: 0:00-0:20]</a:t>
            </a:r>
          </a:p>
          <a:p>
            <a:r>
              <a:rPr sz="1100">
                <a:latin typeface="Helvetica"/>
              </a:rPr>
              <a:t>Good morning. I am Yiran Zhang from Beijing University of Posts and Telecommunications. This work asks a simple question: when cross-datacenter model training loses packets, should the network recover every packet equally? SMART uses training semantics to spend reliability only where it matters.</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sz="1200" dirty="0">
                <a:latin typeface="Helvetica"/>
              </a:rPr>
              <a:t>[Target timing: 4:35-5:20]</a:t>
            </a:r>
          </a:p>
          <a:p>
            <a:r>
              <a:rPr lang="en-US" altLang="zh-CN" sz="1200" dirty="0">
                <a:latin typeface="Helvetica"/>
              </a:rPr>
              <a:t>Second, error compensation handles the low-priority packets that are intentionally tolerated. At iteration t, the sender transmits a corrected payload </a:t>
            </a:r>
            <a:r>
              <a:rPr lang="en-US" altLang="zh-CN" sz="1200" dirty="0" err="1">
                <a:latin typeface="Helvetica"/>
              </a:rPr>
              <a:t>p_t</a:t>
            </a:r>
            <a:r>
              <a:rPr lang="en-US" altLang="zh-CN" sz="1200" dirty="0">
                <a:latin typeface="Helvetica"/>
              </a:rPr>
              <a:t>, which is the current gradient plus the error memory. If a low-priority packet is lost, the receiver zero-fills it and sends back only a bitmap of the missing positions. The sender then stores the corresponding residual in e_{t+1} and adds it to the next transmission. In this way, tolerated loss is corrected over time instead of becoming a systematic optimization bias.</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sz="1100">
                <a:latin typeface="Helvetica"/>
              </a:rPr>
              <a:t>[Target timing: 5:20-6:05]</a:t>
            </a:r>
          </a:p>
          <a:p>
            <a:r>
              <a:rPr sz="1100">
                <a:latin typeface="Helvetica"/>
              </a:rPr>
              <a:t>For PP, SMART is more conservative because missing activations directly affect subsequent computation. SMART maps pipeline depth to priority. Earlier boundaries receive higher redundancy and a stricter residual-loss bound; later boundaries use lower redundancy and a slightly looser, but still small, bound. At the receiver, residual loss within the profiled bound can be zero-filled, while a larger residual triggers retransmission. Thus all PP activations remain FEC-protected and tolerance is explicitly bounded.</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sz="1100">
                <a:latin typeface="Helvetica"/>
              </a:rPr>
              <a:t>[Target timing: 6:05-6:45]</a:t>
            </a:r>
          </a:p>
          <a:p>
            <a:r>
              <a:rPr sz="1100">
                <a:latin typeface="Helvetica"/>
              </a:rPr>
              <a:t>We evaluate SMART in SimAI with two interconnected datacenters. Each site has sixteen servers in a k-equals-four fat-tree. The inter-datacenter link is four hundred gigabits per second with four hundred microseconds propagation delay, and packet loss is injected only on this link. The workloads are derived from Qwen3-3B training, using two-stage PP and thirty-two-way DP. We compare against Selective Repeat and LoWAR with uniform ten-percent parity, and report average and P99 flow completion time.</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sz="1100">
                <a:latin typeface="Helvetica"/>
              </a:rPr>
              <a:t>[Target timing: 6:45-8:00]</a:t>
            </a:r>
          </a:p>
          <a:p>
            <a:r>
              <a:rPr sz="1100">
                <a:latin typeface="Helvetica"/>
              </a:rPr>
              <a:t>Across all tested error rates, SMART gives the lowest average and P99 FCT for both PP and DP. For PP, the maximum P99 reduction is eighty-nine point nine percent over Selective Repeat and seventy-eight point eight percent over LoWAR. For DP, the corresponding reductions are ninety-one point seven and seventy-three percent. The gain over Selective Repeat comes from avoiding WAN-scale retransmission delay. The gain over LoWAR shows that uniform redundancy is inefficient when traffic has heterogeneous training importance.</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sz="1100">
                <a:latin typeface="Helvetica"/>
              </a:rPr>
              <a:t>[Target timing: 8:00-9:05]</a:t>
            </a:r>
          </a:p>
          <a:p>
            <a:r>
              <a:rPr sz="1100">
                <a:latin typeface="Helvetica"/>
              </a:rPr>
              <a:t>The remaining question is whether tolerated DP loss harms optimization. We study this on WikiText-2. Without error feedback, the model converges to a worse validation-perplexity plateau, and the gap grows with loss rate. With error feedback, the curve stays close to the no-loss baseline from zero point five to five percent loss. At five percent, No-EF ends at one hundred sixty-three point one five, while EF reaches one hundred sixty-one point two nine. This shows that the main issue is not bounded low-priority loss itself, but leaving its residual uncompensated.</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sz="1100">
                <a:latin typeface="Helvetica"/>
              </a:rPr>
              <a:t>[Target timing: 9:05-10:00]</a:t>
            </a:r>
          </a:p>
          <a:p>
            <a:r>
              <a:rPr sz="1100">
                <a:latin typeface="Helvetica"/>
              </a:rPr>
              <a:t>To conclude, SMART makes cross-datacenter loss recovery training-aware using lightweight message-level semantics. It protects large DP gradients and early PP activations more strongly, while allowing only bounded residual loss. This semantic allocation lowers both average and tail flow completion time, and error compensation keeps convergence close to the no-loss baseline. Our current evaluation is simulation-based and targets transient inter-datacenter loss; SMART should be viewed as a recovery layer, not a replacement for WAN congestion control. Thank you.</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sz="1100">
                <a:latin typeface="Helvetica"/>
              </a:rPr>
              <a:t>[Target timing: 0:20-0:50]</a:t>
            </a:r>
            <a:endParaRPr kumimoji="1" lang="zh-SG" altLang="en-US" dirty="0"/>
          </a:p>
          <a:p>
            <a:r>
              <a:rPr sz="1100">
                <a:latin typeface="Helvetica"/>
              </a:rPr>
              <a:t>Cross-datacenter training pools scarce GPUs and balances compute and energy capacity across sites. In this setting, the two most practical cross-datacenter communication patterns are data parallelism and pipeline parallelism. DP sends model gradients with large volume but lower frequency, while PP sends activations and activation gradients with smaller volume but more frequent transfers.</a:t>
            </a:r>
          </a:p>
        </p:txBody>
      </p:sp>
      <p:sp>
        <p:nvSpPr>
          <p:cNvPr id="4" name="灯片编号占位符 3"/>
          <p:cNvSpPr>
            <a:spLocks noGrp="1"/>
          </p:cNvSpPr>
          <p:nvPr>
            <p:ph type="sldNum" sz="quarter" idx="5"/>
          </p:nvPr>
        </p:nvSpPr>
        <p:spPr/>
        <p:txBody>
          <a:bodyPr/>
          <a:lstStyle/>
          <a:p>
            <a:endParaRPr lang="zh-SG" altLang="en-US"/>
          </a:p>
        </p:txBody>
      </p:sp>
    </p:spTree>
    <p:extLst>
      <p:ext uri="{BB962C8B-B14F-4D97-AF65-F5344CB8AC3E}">
        <p14:creationId xmlns:p14="http://schemas.microsoft.com/office/powerpoint/2010/main" val="42853941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sz="1100">
                <a:latin typeface="Helvetica"/>
              </a:rPr>
              <a:t>[Target timing: 0:50-1:35]</a:t>
            </a:r>
          </a:p>
          <a:p>
            <a:r>
              <a:rPr sz="1100">
                <a:latin typeface="Helvetica"/>
              </a:rPr>
              <a:t>Once training traffic leaves the datacenter fabric, loss recovery becomes expensive. Cross-datacenter links have longer propagation delay and non-negligible packet loss. Selective Repeat can recover lost packets, but each loss may wait for another WAN-scale recovery round. Uniform FEC avoids waiting, but it adds parity to every packet and consumes scarce inter-datacenter bandwidth. Both are packet-centric and ignore how different training data affect convergence.</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77C4E8-0B64-62B0-87AE-579516385C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A1E089-EF33-0C0F-8B34-673A57718E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A3FD29-54A1-2952-2A51-9B200CD6A99F}"/>
              </a:ext>
            </a:extLst>
          </p:cNvPr>
          <p:cNvSpPr>
            <a:spLocks noGrp="1"/>
          </p:cNvSpPr>
          <p:nvPr>
            <p:ph type="body" idx="1"/>
          </p:nvPr>
        </p:nvSpPr>
        <p:spPr/>
        <p:txBody>
          <a:bodyPr/>
          <a:lstStyle/>
          <a:p>
            <a:r>
              <a:rPr sz="1100">
                <a:latin typeface="Helvetica"/>
              </a:rPr>
              <a:t>[Target timing: 1:35-2:00]</a:t>
            </a:r>
          </a:p>
          <a:p>
            <a:r>
              <a:rPr sz="1100">
                <a:latin typeface="Helvetica"/>
              </a:rPr>
              <a:t>The first observation is about DP gradients. Their importance is highly uneven. If we score each packet by the mean absolute gradient magnitude, only a small fraction carries the largest update signal. Prior measurements show that small gradients can tolerate more than twenty percent loss, while large gradients tolerate only about zero point four percent under similar convergence behavior. So uniform protection over-protects the long tail of small gradients.</a:t>
            </a:r>
          </a:p>
        </p:txBody>
      </p:sp>
      <p:sp>
        <p:nvSpPr>
          <p:cNvPr id="4" name="Slide Number Placeholder 3">
            <a:extLst>
              <a:ext uri="{FF2B5EF4-FFF2-40B4-BE49-F238E27FC236}">
                <a16:creationId xmlns:a16="http://schemas.microsoft.com/office/drawing/2014/main" id="{E24A6D2D-C8AC-95B3-E12F-D1F19459E154}"/>
              </a:ext>
            </a:extLst>
          </p:cNvPr>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5403739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C35AB0-83A1-0164-DD24-94FF88EDDB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CCAA17-C4E2-E746-8BC8-E569E44C0C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0625E2-CD16-5DF9-D845-D5B3BB3A878B}"/>
              </a:ext>
            </a:extLst>
          </p:cNvPr>
          <p:cNvSpPr>
            <a:spLocks noGrp="1"/>
          </p:cNvSpPr>
          <p:nvPr>
            <p:ph type="body" idx="1"/>
          </p:nvPr>
        </p:nvSpPr>
        <p:spPr/>
        <p:txBody>
          <a:bodyPr/>
          <a:lstStyle/>
          <a:p>
            <a:r>
              <a:rPr sz="1100">
                <a:latin typeface="Helvetica"/>
              </a:rPr>
              <a:t>[Target timing: 2:00-2:25]</a:t>
            </a:r>
          </a:p>
          <a:p>
            <a:r>
              <a:rPr sz="1100">
                <a:latin typeface="Helvetica"/>
              </a:rPr>
              <a:t>The second observation is about PP activations. Activations are more sensitive than DP gradients, but this sensitivity changes with pipeline depth. In our BERT-Large experiment, dropping activation packets at Layer 6 degrades MNLI and STS-B earlier and more sharply than dropping at Layer 18. Earlier boundaries therefore deserve stronger protection than later ones.</a:t>
            </a:r>
          </a:p>
        </p:txBody>
      </p:sp>
      <p:sp>
        <p:nvSpPr>
          <p:cNvPr id="4" name="Slide Number Placeholder 3">
            <a:extLst>
              <a:ext uri="{FF2B5EF4-FFF2-40B4-BE49-F238E27FC236}">
                <a16:creationId xmlns:a16="http://schemas.microsoft.com/office/drawing/2014/main" id="{A6B09FF8-332C-4984-A78F-070A05FEF284}"/>
              </a:ext>
            </a:extLst>
          </p:cNvPr>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4959525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sz="1100">
                <a:latin typeface="Helvetica"/>
              </a:rPr>
              <a:t>[Target timing: 2:25-2:50]</a:t>
            </a:r>
          </a:p>
          <a:p>
            <a:r>
              <a:rPr sz="1100">
                <a:latin typeface="Helvetica"/>
              </a:rPr>
              <a:t>Putting these two observations together, training traffic is not homogeneous. DP importance depends on gradient magnitude, while PP sensitivity depends on depth. A single packet-level reliability target is therefore mismatched: it wastes repair bandwidth on insensitive traffic and may under-protect critical traffic.</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sz="1100">
                <a:latin typeface="Helvetica"/>
              </a:rPr>
              <a:t>[Target timing: 2:50-3:05]</a:t>
            </a:r>
          </a:p>
          <a:p>
            <a:r>
              <a:rPr sz="1100">
                <a:latin typeface="Helvetica"/>
              </a:rPr>
              <a:t>This leads to the central question: can RDMA loss recovery exploit training semantics instead of protecting every packet uniformly? Our answer is SMART, a semantic-aware recovery layer for cross-datacenter model training.</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sz="1100">
                <a:latin typeface="Helvetica"/>
              </a:rPr>
              <a:t>[Target timing: 3:05-3:50]</a:t>
            </a:r>
          </a:p>
          <a:p>
            <a:r>
              <a:rPr sz="1100">
                <a:latin typeface="Helvetica"/>
              </a:rPr>
              <a:t>SMART sits below the application as a host-side semantic recovery layer. The sender first identifies whether a message carries DP gradients or PP activations. It then classifies priority using magnitude for DP and depth for PP. Priority decides the FEC redundancy and receiver action. When tolerated DP loss remains, the receiver sends lightweight feedback so the sender can compensate it in later iterations. The goal is training-level reliability with less repair traffic.</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sz="1100">
                <a:latin typeface="Helvetica"/>
              </a:rPr>
              <a:t>[Target timing: 3:50-4:35]</a:t>
            </a:r>
          </a:p>
          <a:p>
            <a:r>
              <a:rPr sz="1100">
                <a:latin typeface="Helvetica"/>
              </a:rPr>
              <a:t>Now I break the DP design into two slides. First, priority classification. For each DP gradient packet, SMART computes the mean absolute gradient magnitude, denoted mu of p. It estimates a threshold tau from a small uniform sample using a top-K cutoff; by default K is one percent. If the packet score is above tau, it is high priority and enters FEC. Otherwise it is low priority and carries no FEC by default. This makes protection packet-level and importance-aware.</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BLANK_WHITE">
    <p:bg>
      <p:bgPr>
        <a:solidFill>
          <a:srgbClr val="FFFFFF"/>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空白">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681F818-2927-4237-90A5-473222357DF7}"/>
              </a:ext>
            </a:extLst>
          </p:cNvPr>
          <p:cNvSpPr>
            <a:spLocks noGrp="1"/>
          </p:cNvSpPr>
          <p:nvPr>
            <p:ph type="ftr" idx="11"/>
          </p:nvPr>
        </p:nvSpPr>
        <p:spPr>
          <a:xfrm>
            <a:off x="2433516" y="4884222"/>
            <a:ext cx="4498901" cy="273844"/>
          </a:xfrm>
        </p:spPr>
        <p:txBody>
          <a:bodyPr/>
          <a:lstStyle>
            <a:lvl1pPr>
              <a:buNone/>
              <a:defRPr b="0" i="0">
                <a:latin typeface="Calibri Light"/>
                <a:ea typeface="Calibri Light"/>
                <a:cs typeface="Calibri Light"/>
              </a:defRPr>
            </a:lvl1pPr>
          </a:lstStyle>
          <a:p>
            <a:r>
              <a:rPr>
                <a:solidFill>
                  <a:schemeClr val="tx1">
                    <a:lumMod val="50000"/>
                    <a:lumOff val="50000"/>
                  </a:schemeClr>
                </a:solidFill>
              </a:rPr>
              <a:t>USENIX Symposium on Networked Systems Design and Implementation (NSDI ‘24), April 2024</a:t>
            </a:r>
          </a:p>
        </p:txBody>
      </p:sp>
      <p:sp>
        <p:nvSpPr>
          <p:cNvPr id="4" name="Slide Number Placeholder 3">
            <a:extLst>
              <a:ext uri="{FF2B5EF4-FFF2-40B4-BE49-F238E27FC236}">
                <a16:creationId xmlns:a16="http://schemas.microsoft.com/office/drawing/2014/main" id="{B6849B52-E349-4E98-A981-C3144B1AD83D}"/>
              </a:ext>
            </a:extLst>
          </p:cNvPr>
          <p:cNvSpPr>
            <a:spLocks noGrp="1"/>
          </p:cNvSpPr>
          <p:nvPr>
            <p:ph type="sldNum" idx="12"/>
          </p:nvPr>
        </p:nvSpPr>
        <p:spPr>
          <a:xfrm>
            <a:off x="8654891" y="4884222"/>
            <a:ext cx="413341" cy="273844"/>
          </a:xfrm>
        </p:spPr>
        <p:txBody>
          <a:bodyPr/>
          <a:lstStyle>
            <a:lvl1pPr>
              <a:buNone/>
              <a:defRPr b="0" i="0">
                <a:latin typeface="Calibri Light"/>
                <a:ea typeface="Calibri Light"/>
                <a:cs typeface="Calibri Light"/>
              </a:defRPr>
            </a:lvl1pPr>
          </a:lstStyle>
          <a:p>
            <a:fld id="{9E7B2522-1927-A442-84FD-24B148378E0F}" type="slidenum">
              <a:t>‹#›</a:t>
            </a:fld>
            <a:endParaRPr/>
          </a:p>
        </p:txBody>
      </p:sp>
      <p:sp>
        <p:nvSpPr>
          <p:cNvPr id="5" name="Title 1">
            <a:extLst>
              <a:ext uri="{FF2B5EF4-FFF2-40B4-BE49-F238E27FC236}">
                <a16:creationId xmlns:a16="http://schemas.microsoft.com/office/drawing/2014/main" id="{22650F6E-79D5-1D4F-B832-66CFFADD7729}"/>
              </a:ext>
            </a:extLst>
          </p:cNvPr>
          <p:cNvSpPr>
            <a:spLocks noGrp="1"/>
          </p:cNvSpPr>
          <p:nvPr>
            <p:ph type="title"/>
          </p:nvPr>
        </p:nvSpPr>
        <p:spPr>
          <a:xfrm>
            <a:off x="281517" y="70644"/>
            <a:ext cx="7886700" cy="994172"/>
          </a:xfrm>
        </p:spPr>
        <p:txBody>
          <a:bodyPr/>
          <a:lstStyle/>
          <a:p>
            <a:r>
              <a:t>单击此处编辑母版标题样式</a:t>
            </a:r>
          </a:p>
        </p:txBody>
      </p:sp>
      <p:sp>
        <p:nvSpPr>
          <p:cNvPr id="6" name="Date Placeholder 3">
            <a:extLst>
              <a:ext uri="{FF2B5EF4-FFF2-40B4-BE49-F238E27FC236}">
                <a16:creationId xmlns:a16="http://schemas.microsoft.com/office/drawing/2014/main" id="{DDFA7778-BFBB-4E4A-837B-DA6E84CC7DDF}"/>
              </a:ext>
            </a:extLst>
          </p:cNvPr>
          <p:cNvSpPr>
            <a:spLocks noGrp="1"/>
          </p:cNvSpPr>
          <p:nvPr>
            <p:ph type="dt" idx="2"/>
          </p:nvPr>
        </p:nvSpPr>
        <p:spPr>
          <a:xfrm>
            <a:off x="0" y="4884166"/>
            <a:ext cx="2073349" cy="273844"/>
          </a:xfrm>
          <a:prstGeom prst="rect">
            <a:avLst/>
          </a:prstGeom>
        </p:spPr>
        <p:txBody>
          <a:bodyPr vert="horz" lIns="91440" tIns="45720" rIns="91440" bIns="45720" anchor="ctr"/>
          <a:lstStyle>
            <a:lvl1pPr algn="l">
              <a:buNone/>
              <a:defRPr sz="900" b="0" i="0">
                <a:solidFill>
                  <a:schemeClr val="tx1">
                    <a:tint val="75000"/>
                  </a:schemeClr>
                </a:solidFill>
                <a:latin typeface="Calibri Light"/>
                <a:ea typeface="Calibri Light"/>
                <a:cs typeface="Calibri Light"/>
              </a:defRPr>
            </a:lvl1pPr>
          </a:lstStyle>
          <a:p>
            <a:r>
              <a:t>Yiran Zhang, yiranzhang@bupt.edu.cn</a:t>
            </a:r>
          </a:p>
        </p:txBody>
      </p:sp>
    </p:spTree>
    <p:extLst>
      <p:ext uri="{BB962C8B-B14F-4D97-AF65-F5344CB8AC3E}">
        <p14:creationId xmlns:p14="http://schemas.microsoft.com/office/powerpoint/2010/main" val="259224668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0" y="566928"/>
            <a:ext cx="9143999" cy="1097280"/>
          </a:xfrm>
          <a:prstGeom prst="rect">
            <a:avLst/>
          </a:prstGeom>
          <a:noFill/>
          <a:ln/>
        </p:spPr>
        <p:txBody>
          <a:bodyPr wrap="square" lIns="0" tIns="0" rIns="0" bIns="0" rtlCol="0" anchor="ctr">
            <a:normAutofit lnSpcReduction="10000"/>
          </a:bodyPr>
          <a:lstStyle/>
          <a:p>
            <a:pPr marL="0" indent="0" algn="ctr">
              <a:buNone/>
            </a:pPr>
            <a:r>
              <a:rPr lang="en-US" sz="4000" b="1" dirty="0">
                <a:solidFill>
                  <a:srgbClr val="1F1F1F"/>
                </a:solidFill>
                <a:latin typeface="Calibri" panose="020F0502020204030204" pitchFamily="34" charset="0"/>
                <a:ea typeface="Calibri Light" pitchFamily="34" charset="-122"/>
                <a:cs typeface="Calibri" panose="020F0502020204030204" pitchFamily="34" charset="0"/>
              </a:rPr>
              <a:t>Semantic-Aware Loss Recovery for</a:t>
            </a:r>
            <a:endParaRPr lang="en-US" sz="4000" b="1" dirty="0">
              <a:latin typeface="Calibri" panose="020F0502020204030204" pitchFamily="34" charset="0"/>
              <a:cs typeface="Calibri" panose="020F0502020204030204" pitchFamily="34" charset="0"/>
            </a:endParaRPr>
          </a:p>
          <a:p>
            <a:pPr marL="0" indent="0" algn="ctr">
              <a:buNone/>
            </a:pPr>
            <a:r>
              <a:rPr lang="en-US" sz="4000" b="1" dirty="0">
                <a:solidFill>
                  <a:srgbClr val="1F1F1F"/>
                </a:solidFill>
                <a:latin typeface="Calibri" panose="020F0502020204030204" pitchFamily="34" charset="0"/>
                <a:ea typeface="Calibri Light" pitchFamily="34" charset="-122"/>
                <a:cs typeface="Calibri" panose="020F0502020204030204" pitchFamily="34" charset="0"/>
              </a:rPr>
              <a:t>Cross-Datacenter Model Training</a:t>
            </a:r>
            <a:endParaRPr lang="en-US" sz="4000" b="1" dirty="0">
              <a:latin typeface="Calibri" panose="020F0502020204030204" pitchFamily="34" charset="0"/>
              <a:cs typeface="Calibri" panose="020F0502020204030204" pitchFamily="34" charset="0"/>
            </a:endParaRPr>
          </a:p>
        </p:txBody>
      </p:sp>
      <p:sp>
        <p:nvSpPr>
          <p:cNvPr id="4" name="Text 2"/>
          <p:cNvSpPr/>
          <p:nvPr/>
        </p:nvSpPr>
        <p:spPr>
          <a:xfrm>
            <a:off x="502919" y="2212692"/>
            <a:ext cx="8138160" cy="384048"/>
          </a:xfrm>
          <a:prstGeom prst="rect">
            <a:avLst/>
          </a:prstGeom>
          <a:noFill/>
          <a:ln/>
        </p:spPr>
        <p:txBody>
          <a:bodyPr wrap="square" lIns="0" tIns="0" rIns="0" bIns="0" rtlCol="0" anchor="ctr">
            <a:normAutofit/>
          </a:bodyPr>
          <a:lstStyle/>
          <a:p>
            <a:pPr marL="0" indent="0" algn="ctr">
              <a:buNone/>
            </a:pPr>
            <a:r>
              <a:rPr lang="en-US" dirty="0">
                <a:solidFill>
                  <a:schemeClr val="tx1">
                    <a:lumMod val="65000"/>
                    <a:lumOff val="35000"/>
                  </a:schemeClr>
                </a:solidFill>
                <a:latin typeface="Calibri" pitchFamily="34" charset="0"/>
                <a:ea typeface="Calibri" pitchFamily="34" charset="-122"/>
                <a:cs typeface="Calibri" pitchFamily="34" charset="-120"/>
              </a:rPr>
              <a:t>Xingjian Zhang, Yutong Zhao, Jiaxue Liu, Lizhuang Tan, Shangguang Wang, </a:t>
            </a:r>
            <a:r>
              <a:rPr lang="en-US" b="1" i="1" dirty="0">
                <a:solidFill>
                  <a:schemeClr val="tx1">
                    <a:lumMod val="65000"/>
                    <a:lumOff val="35000"/>
                  </a:schemeClr>
                </a:solidFill>
                <a:latin typeface="Calibri" pitchFamily="34" charset="0"/>
                <a:ea typeface="Calibri" pitchFamily="34" charset="-122"/>
                <a:cs typeface="Calibri" pitchFamily="34" charset="-120"/>
              </a:rPr>
              <a:t>Yiran Zhang</a:t>
            </a:r>
            <a:endParaRPr lang="en-US" b="1" i="1" dirty="0">
              <a:solidFill>
                <a:schemeClr val="tx1">
                  <a:lumMod val="65000"/>
                  <a:lumOff val="35000"/>
                </a:schemeClr>
              </a:solidFill>
            </a:endParaRPr>
          </a:p>
        </p:txBody>
      </p:sp>
      <p:sp>
        <p:nvSpPr>
          <p:cNvPr id="5" name="Text 3"/>
          <p:cNvSpPr/>
          <p:nvPr/>
        </p:nvSpPr>
        <p:spPr>
          <a:xfrm>
            <a:off x="548640" y="2660749"/>
            <a:ext cx="8046720" cy="347472"/>
          </a:xfrm>
          <a:prstGeom prst="rect">
            <a:avLst/>
          </a:prstGeom>
          <a:noFill/>
          <a:ln/>
        </p:spPr>
        <p:txBody>
          <a:bodyPr wrap="square" lIns="0" tIns="0" rIns="0" bIns="0" rtlCol="0" anchor="ctr">
            <a:normAutofit/>
          </a:bodyPr>
          <a:lstStyle/>
          <a:p>
            <a:pPr marL="0" indent="0" algn="ctr">
              <a:buNone/>
            </a:pPr>
            <a:r>
              <a:rPr lang="en-US" sz="1400" dirty="0">
                <a:solidFill>
                  <a:schemeClr val="tx1">
                    <a:lumMod val="65000"/>
                    <a:lumOff val="35000"/>
                  </a:schemeClr>
                </a:solidFill>
                <a:latin typeface="Calibri" pitchFamily="34" charset="0"/>
                <a:ea typeface="Calibri" pitchFamily="34" charset="-122"/>
                <a:cs typeface="Calibri" pitchFamily="34" charset="-120"/>
              </a:rPr>
              <a:t>Beijing University of Posts and Telecommunications  ·  Shandong Computer Science Center (NSCC Jinan)</a:t>
            </a:r>
            <a:endParaRPr lang="en-US" sz="1400" dirty="0">
              <a:solidFill>
                <a:schemeClr val="tx1">
                  <a:lumMod val="65000"/>
                  <a:lumOff val="35000"/>
                </a:schemeClr>
              </a:solidFill>
            </a:endParaRPr>
          </a:p>
        </p:txBody>
      </p:sp>
      <p:pic>
        <p:nvPicPr>
          <p:cNvPr id="6" name="Image 0" descr="/mnt/data/template_assets/slide1_img4.png"/>
          <p:cNvPicPr>
            <a:picLocks noChangeAspect="1"/>
          </p:cNvPicPr>
          <p:nvPr/>
        </p:nvPicPr>
        <p:blipFill>
          <a:blip r:embed="rId3"/>
          <a:stretch>
            <a:fillRect/>
          </a:stretch>
        </p:blipFill>
        <p:spPr>
          <a:xfrm>
            <a:off x="2620131" y="3279765"/>
            <a:ext cx="953751" cy="953751"/>
          </a:xfrm>
          <a:prstGeom prst="rect">
            <a:avLst/>
          </a:prstGeom>
        </p:spPr>
      </p:pic>
      <p:sp>
        <p:nvSpPr>
          <p:cNvPr id="7" name="Text 4"/>
          <p:cNvSpPr/>
          <p:nvPr/>
        </p:nvSpPr>
        <p:spPr>
          <a:xfrm>
            <a:off x="1371600" y="4489549"/>
            <a:ext cx="6400800" cy="274320"/>
          </a:xfrm>
          <a:prstGeom prst="rect">
            <a:avLst/>
          </a:prstGeom>
          <a:noFill/>
          <a:ln/>
        </p:spPr>
        <p:txBody>
          <a:bodyPr wrap="square" lIns="0" tIns="0" rIns="0" bIns="0" rtlCol="0" anchor="ctr"/>
          <a:lstStyle/>
          <a:p>
            <a:pPr marL="0" indent="0" algn="ctr">
              <a:buNone/>
            </a:pPr>
            <a:r>
              <a:rPr lang="en-US" sz="1050" dirty="0">
                <a:solidFill>
                  <a:srgbClr val="666666"/>
                </a:solidFill>
                <a:latin typeface="Calibri" pitchFamily="34" charset="0"/>
                <a:ea typeface="Calibri" pitchFamily="34" charset="-122"/>
                <a:cs typeface="Calibri" pitchFamily="34" charset="-120"/>
              </a:rPr>
              <a:t>The 10th Asia-Pacific Workshop on Networking (APNet '26)</a:t>
            </a:r>
            <a:endParaRPr lang="en-US" sz="1050" dirty="0"/>
          </a:p>
        </p:txBody>
      </p:sp>
      <p:sp>
        <p:nvSpPr>
          <p:cNvPr id="8" name="Text 5"/>
          <p:cNvSpPr/>
          <p:nvPr/>
        </p:nvSpPr>
        <p:spPr>
          <a:xfrm>
            <a:off x="2011680" y="4818733"/>
            <a:ext cx="5120640" cy="256032"/>
          </a:xfrm>
          <a:prstGeom prst="rect">
            <a:avLst/>
          </a:prstGeom>
          <a:noFill/>
          <a:ln/>
        </p:spPr>
        <p:txBody>
          <a:bodyPr wrap="square" lIns="0" tIns="0" rIns="0" bIns="0" rtlCol="0" anchor="ctr"/>
          <a:lstStyle/>
          <a:p>
            <a:pPr marL="0" indent="0" algn="ctr">
              <a:buNone/>
            </a:pPr>
            <a:r>
              <a:rPr lang="en-US" sz="1050" dirty="0">
                <a:solidFill>
                  <a:srgbClr val="666666"/>
                </a:solidFill>
                <a:latin typeface="Calibri" pitchFamily="34" charset="0"/>
                <a:ea typeface="Calibri" pitchFamily="34" charset="-122"/>
                <a:cs typeface="Calibri" pitchFamily="34" charset="-120"/>
              </a:rPr>
              <a:t>August 6-7, 2026  ·  Singapore</a:t>
            </a:r>
            <a:endParaRPr lang="en-US" sz="1050" dirty="0"/>
          </a:p>
        </p:txBody>
      </p:sp>
      <p:pic>
        <p:nvPicPr>
          <p:cNvPr id="10" name="图片 9">
            <a:extLst>
              <a:ext uri="{FF2B5EF4-FFF2-40B4-BE49-F238E27FC236}">
                <a16:creationId xmlns:a16="http://schemas.microsoft.com/office/drawing/2014/main" id="{D1CD9434-AE2C-4E17-1AE7-2CBC299587A0}"/>
              </a:ext>
            </a:extLst>
          </p:cNvPr>
          <p:cNvPicPr>
            <a:picLocks noChangeAspect="1"/>
          </p:cNvPicPr>
          <p:nvPr/>
        </p:nvPicPr>
        <p:blipFill>
          <a:blip r:embed="rId4"/>
          <a:stretch>
            <a:fillRect/>
          </a:stretch>
        </p:blipFill>
        <p:spPr>
          <a:xfrm>
            <a:off x="5408303" y="3349169"/>
            <a:ext cx="953751" cy="95375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83464" y="73152"/>
            <a:ext cx="8549640" cy="502920"/>
          </a:xfrm>
          <a:prstGeom prst="rect">
            <a:avLst/>
          </a:prstGeom>
          <a:noFill/>
          <a:ln/>
        </p:spPr>
        <p:txBody>
          <a:bodyPr wrap="square" lIns="0" tIns="0" rIns="0" bIns="0" rtlCol="0" anchor="ctr">
            <a:normAutofit/>
          </a:bodyPr>
          <a:lstStyle/>
          <a:p>
            <a:pPr marL="0" indent="0">
              <a:buNone/>
            </a:pPr>
            <a:r>
              <a:rPr lang="en-US" sz="2800" b="1" dirty="0">
                <a:solidFill>
                  <a:srgbClr val="111111"/>
                </a:solidFill>
                <a:latin typeface="Calibri" panose="020F0502020204030204" pitchFamily="34" charset="0"/>
                <a:ea typeface="Calibri Light" pitchFamily="34" charset="-122"/>
                <a:cs typeface="Calibri" panose="020F0502020204030204" pitchFamily="34" charset="0"/>
              </a:rPr>
              <a:t>DP: protect only high</a:t>
            </a:r>
            <a:r>
              <a:rPr lang="en-US" altLang="zh-CN" sz="2800" b="1" dirty="0">
                <a:solidFill>
                  <a:srgbClr val="111111"/>
                </a:solidFill>
                <a:latin typeface="Calibri" panose="020F0502020204030204" pitchFamily="34" charset="0"/>
                <a:ea typeface="Calibri Light" pitchFamily="34" charset="-122"/>
                <a:cs typeface="Calibri" panose="020F0502020204030204" pitchFamily="34" charset="0"/>
              </a:rPr>
              <a:t>-priority</a:t>
            </a:r>
            <a:r>
              <a:rPr lang="en-US" sz="2800" b="1" dirty="0">
                <a:solidFill>
                  <a:srgbClr val="111111"/>
                </a:solidFill>
                <a:latin typeface="Calibri" panose="020F0502020204030204" pitchFamily="34" charset="0"/>
                <a:ea typeface="Calibri Light" pitchFamily="34" charset="-122"/>
                <a:cs typeface="Calibri" panose="020F0502020204030204" pitchFamily="34" charset="0"/>
              </a:rPr>
              <a:t> gradients</a:t>
            </a:r>
            <a:endParaRPr lang="en-US" sz="2800" b="1" dirty="0">
              <a:latin typeface="Calibri" panose="020F0502020204030204" pitchFamily="34" charset="0"/>
              <a:cs typeface="Calibri" panose="020F0502020204030204" pitchFamily="34" charset="0"/>
            </a:endParaRPr>
          </a:p>
        </p:txBody>
      </p:sp>
      <p:sp>
        <p:nvSpPr>
          <p:cNvPr id="4" name="Text 2"/>
          <p:cNvSpPr/>
          <p:nvPr/>
        </p:nvSpPr>
        <p:spPr>
          <a:xfrm>
            <a:off x="2359152" y="4882896"/>
            <a:ext cx="4800600" cy="182880"/>
          </a:xfrm>
          <a:prstGeom prst="rect">
            <a:avLst/>
          </a:prstGeom>
          <a:noFill/>
          <a:ln/>
        </p:spPr>
        <p:txBody>
          <a:bodyPr wrap="square" lIns="0" tIns="0" rIns="0" bIns="0" rtlCol="0" anchor="ctr"/>
          <a:lstStyle/>
          <a:p>
            <a:pPr marL="0" indent="0" algn="ctr">
              <a:buNone/>
            </a:pPr>
            <a:r>
              <a:rPr lang="en-US" sz="800" dirty="0">
                <a:solidFill>
                  <a:srgbClr val="8C8C8C"/>
                </a:solidFill>
                <a:latin typeface="Calibri" pitchFamily="34" charset="0"/>
                <a:ea typeface="Calibri" pitchFamily="34" charset="-122"/>
                <a:cs typeface="Calibri" pitchFamily="34" charset="-120"/>
              </a:rPr>
              <a:t>The 10th Asia-Pacific Workshop on Networking (APNet '26), August 2026</a:t>
            </a:r>
            <a:endParaRPr lang="en-US" sz="800" dirty="0"/>
          </a:p>
        </p:txBody>
      </p:sp>
      <p:sp>
        <p:nvSpPr>
          <p:cNvPr id="5" name="Text 3"/>
          <p:cNvSpPr/>
          <p:nvPr/>
        </p:nvSpPr>
        <p:spPr>
          <a:xfrm>
            <a:off x="8668512" y="4882896"/>
            <a:ext cx="393192" cy="182880"/>
          </a:xfrm>
          <a:prstGeom prst="rect">
            <a:avLst/>
          </a:prstGeom>
          <a:noFill/>
          <a:ln/>
        </p:spPr>
        <p:txBody>
          <a:bodyPr wrap="square" lIns="0" tIns="0" rIns="0" bIns="0" rtlCol="0" anchor="ctr"/>
          <a:lstStyle/>
          <a:p>
            <a:pPr marL="0" indent="0" algn="r">
              <a:buNone/>
            </a:pPr>
            <a:r>
              <a:rPr lang="en-US" sz="650" dirty="0">
                <a:solidFill>
                  <a:srgbClr val="8C8C8C"/>
                </a:solidFill>
                <a:latin typeface="Calibri" pitchFamily="34" charset="0"/>
                <a:ea typeface="Calibri" pitchFamily="34" charset="-122"/>
                <a:cs typeface="Calibri" pitchFamily="34" charset="-120"/>
              </a:rPr>
              <a:t>6</a:t>
            </a:r>
            <a:endParaRPr lang="en-US" sz="650" dirty="0"/>
          </a:p>
        </p:txBody>
      </p:sp>
      <p:sp>
        <p:nvSpPr>
          <p:cNvPr id="6" name="Shape 4"/>
          <p:cNvSpPr/>
          <p:nvPr/>
        </p:nvSpPr>
        <p:spPr>
          <a:xfrm>
            <a:off x="365760" y="941832"/>
            <a:ext cx="2011680" cy="1280160"/>
          </a:xfrm>
          <a:prstGeom prst="roundRect">
            <a:avLst>
              <a:gd name="adj" fmla="val 2857"/>
            </a:avLst>
          </a:prstGeom>
          <a:solidFill>
            <a:srgbClr val="DDEBF7"/>
          </a:solidFill>
          <a:ln w="12700">
            <a:solidFill>
              <a:srgbClr val="2F75B5"/>
            </a:solidFill>
            <a:prstDash val="solid"/>
          </a:ln>
        </p:spPr>
        <p:txBody>
          <a:bodyPr/>
          <a:lstStyle/>
          <a:p>
            <a:endParaRPr lang="zh-SG" altLang="en-US"/>
          </a:p>
        </p:txBody>
      </p:sp>
      <p:sp>
        <p:nvSpPr>
          <p:cNvPr id="7" name="Text 5"/>
          <p:cNvSpPr/>
          <p:nvPr/>
        </p:nvSpPr>
        <p:spPr>
          <a:xfrm>
            <a:off x="429768" y="896112"/>
            <a:ext cx="1883664" cy="402336"/>
          </a:xfrm>
          <a:prstGeom prst="rect">
            <a:avLst/>
          </a:prstGeom>
          <a:noFill/>
          <a:ln/>
        </p:spPr>
        <p:txBody>
          <a:bodyPr wrap="square" lIns="0" tIns="0" rIns="0" bIns="0" rtlCol="0" anchor="ctr">
            <a:normAutofit/>
          </a:bodyPr>
          <a:lstStyle/>
          <a:p>
            <a:pPr marL="0" indent="0">
              <a:buNone/>
            </a:pPr>
            <a:r>
              <a:rPr lang="en-US" sz="1700" b="1" dirty="0">
                <a:solidFill>
                  <a:srgbClr val="1F1F1F"/>
                </a:solidFill>
                <a:latin typeface="Calibri" pitchFamily="34" charset="0"/>
                <a:ea typeface="Calibri" pitchFamily="34" charset="-122"/>
                <a:cs typeface="Calibri" pitchFamily="34" charset="-120"/>
              </a:rPr>
              <a:t>Priority</a:t>
            </a:r>
            <a:r>
              <a:rPr lang="zh-CN" altLang="en-US" sz="1700" b="1" dirty="0">
                <a:solidFill>
                  <a:srgbClr val="1F1F1F"/>
                </a:solidFill>
                <a:latin typeface="Calibri" pitchFamily="34" charset="0"/>
                <a:ea typeface="Calibri" pitchFamily="34" charset="-122"/>
                <a:cs typeface="Calibri" pitchFamily="34" charset="-120"/>
              </a:rPr>
              <a:t> </a:t>
            </a:r>
            <a:r>
              <a:rPr lang="en-US" sz="1700" b="1" dirty="0">
                <a:solidFill>
                  <a:srgbClr val="1F1F1F"/>
                </a:solidFill>
                <a:latin typeface="Calibri" pitchFamily="34" charset="0"/>
                <a:ea typeface="Calibri" pitchFamily="34" charset="-122"/>
                <a:cs typeface="Calibri" pitchFamily="34" charset="-120"/>
              </a:rPr>
              <a:t>classification</a:t>
            </a:r>
            <a:endParaRPr lang="en-US" sz="1700" dirty="0"/>
          </a:p>
        </p:txBody>
      </p:sp>
      <p:sp>
        <p:nvSpPr>
          <p:cNvPr id="8" name="Shape 6"/>
          <p:cNvSpPr/>
          <p:nvPr/>
        </p:nvSpPr>
        <p:spPr>
          <a:xfrm>
            <a:off x="2587752" y="941832"/>
            <a:ext cx="1828800" cy="1280160"/>
          </a:xfrm>
          <a:prstGeom prst="roundRect">
            <a:avLst>
              <a:gd name="adj" fmla="val 2857"/>
            </a:avLst>
          </a:prstGeom>
          <a:solidFill>
            <a:srgbClr val="FFF2CC"/>
          </a:solidFill>
          <a:ln w="12700">
            <a:solidFill>
              <a:srgbClr val="BF9000"/>
            </a:solidFill>
            <a:prstDash val="solid"/>
          </a:ln>
        </p:spPr>
        <p:txBody>
          <a:bodyPr/>
          <a:lstStyle/>
          <a:p>
            <a:endParaRPr lang="zh-SG" altLang="en-US"/>
          </a:p>
        </p:txBody>
      </p:sp>
      <p:sp>
        <p:nvSpPr>
          <p:cNvPr id="9" name="Text 7"/>
          <p:cNvSpPr/>
          <p:nvPr/>
        </p:nvSpPr>
        <p:spPr>
          <a:xfrm>
            <a:off x="2660904" y="896112"/>
            <a:ext cx="1691640" cy="402336"/>
          </a:xfrm>
          <a:prstGeom prst="rect">
            <a:avLst/>
          </a:prstGeom>
          <a:noFill/>
          <a:ln/>
        </p:spPr>
        <p:txBody>
          <a:bodyPr wrap="square" lIns="0" tIns="0" rIns="0" bIns="0" rtlCol="0" anchor="ctr">
            <a:normAutofit/>
          </a:bodyPr>
          <a:lstStyle/>
          <a:p>
            <a:pPr marL="0" indent="0" algn="ctr">
              <a:buNone/>
            </a:pPr>
            <a:r>
              <a:rPr lang="en-US" sz="1700" b="1" dirty="0">
                <a:solidFill>
                  <a:srgbClr val="1F1F1F"/>
                </a:solidFill>
                <a:latin typeface="Calibri" pitchFamily="34" charset="0"/>
                <a:ea typeface="Calibri" pitchFamily="34" charset="-122"/>
                <a:cs typeface="Calibri" pitchFamily="34" charset="-120"/>
              </a:rPr>
              <a:t>Selective FEC</a:t>
            </a:r>
            <a:endParaRPr lang="en-US" sz="1700" dirty="0"/>
          </a:p>
        </p:txBody>
      </p:sp>
      <p:sp>
        <p:nvSpPr>
          <p:cNvPr id="10" name="Shape 8"/>
          <p:cNvSpPr/>
          <p:nvPr/>
        </p:nvSpPr>
        <p:spPr>
          <a:xfrm>
            <a:off x="4636008" y="941832"/>
            <a:ext cx="1691640" cy="1280160"/>
          </a:xfrm>
          <a:prstGeom prst="roundRect">
            <a:avLst>
              <a:gd name="adj" fmla="val 2857"/>
            </a:avLst>
          </a:prstGeom>
          <a:solidFill>
            <a:srgbClr val="FCE4D6"/>
          </a:solidFill>
          <a:ln w="12700">
            <a:solidFill>
              <a:srgbClr val="D9534F"/>
            </a:solidFill>
            <a:prstDash val="solid"/>
          </a:ln>
        </p:spPr>
        <p:txBody>
          <a:bodyPr/>
          <a:lstStyle/>
          <a:p>
            <a:endParaRPr lang="zh-SG" altLang="en-US"/>
          </a:p>
        </p:txBody>
      </p:sp>
      <p:sp>
        <p:nvSpPr>
          <p:cNvPr id="11" name="Text 9"/>
          <p:cNvSpPr/>
          <p:nvPr/>
        </p:nvSpPr>
        <p:spPr>
          <a:xfrm>
            <a:off x="4700016" y="897761"/>
            <a:ext cx="1550882" cy="402336"/>
          </a:xfrm>
          <a:prstGeom prst="rect">
            <a:avLst/>
          </a:prstGeom>
          <a:noFill/>
          <a:ln/>
        </p:spPr>
        <p:txBody>
          <a:bodyPr wrap="square" lIns="0" tIns="0" rIns="0" bIns="0" rtlCol="0" anchor="ctr">
            <a:normAutofit/>
          </a:bodyPr>
          <a:lstStyle/>
          <a:p>
            <a:pPr marL="0" indent="0" algn="ctr">
              <a:buNone/>
            </a:pPr>
            <a:r>
              <a:rPr lang="en-US" sz="1700" b="1" dirty="0">
                <a:solidFill>
                  <a:srgbClr val="1F1F1F"/>
                </a:solidFill>
                <a:latin typeface="Calibri" pitchFamily="34" charset="0"/>
                <a:ea typeface="Calibri" pitchFamily="34" charset="-122"/>
                <a:cs typeface="Calibri" pitchFamily="34" charset="-120"/>
              </a:rPr>
              <a:t>Receiver action</a:t>
            </a:r>
            <a:endParaRPr lang="en-US" sz="1700" dirty="0"/>
          </a:p>
        </p:txBody>
      </p:sp>
      <p:sp>
        <p:nvSpPr>
          <p:cNvPr id="12" name="Shape 10"/>
          <p:cNvSpPr/>
          <p:nvPr/>
        </p:nvSpPr>
        <p:spPr>
          <a:xfrm>
            <a:off x="6537960" y="941832"/>
            <a:ext cx="2212848" cy="1280160"/>
          </a:xfrm>
          <a:prstGeom prst="roundRect">
            <a:avLst>
              <a:gd name="adj" fmla="val 2857"/>
            </a:avLst>
          </a:prstGeom>
          <a:solidFill>
            <a:srgbClr val="E2F0D9"/>
          </a:solidFill>
          <a:ln w="12700">
            <a:solidFill>
              <a:srgbClr val="70AD47"/>
            </a:solidFill>
            <a:prstDash val="solid"/>
          </a:ln>
        </p:spPr>
        <p:txBody>
          <a:bodyPr/>
          <a:lstStyle/>
          <a:p>
            <a:endParaRPr lang="zh-SG" altLang="en-US"/>
          </a:p>
        </p:txBody>
      </p:sp>
      <p:sp>
        <p:nvSpPr>
          <p:cNvPr id="13" name="Text 11"/>
          <p:cNvSpPr/>
          <p:nvPr/>
        </p:nvSpPr>
        <p:spPr>
          <a:xfrm>
            <a:off x="6643116" y="896112"/>
            <a:ext cx="2025396" cy="402336"/>
          </a:xfrm>
          <a:prstGeom prst="rect">
            <a:avLst/>
          </a:prstGeom>
          <a:noFill/>
          <a:ln/>
        </p:spPr>
        <p:txBody>
          <a:bodyPr wrap="square" lIns="0" tIns="0" rIns="0" bIns="0" rtlCol="0" anchor="ctr">
            <a:normAutofit/>
          </a:bodyPr>
          <a:lstStyle/>
          <a:p>
            <a:pPr marL="0" indent="0" algn="ctr">
              <a:buNone/>
            </a:pPr>
            <a:r>
              <a:rPr lang="en-US" sz="1700" b="1" dirty="0">
                <a:solidFill>
                  <a:srgbClr val="1F1F1F"/>
                </a:solidFill>
                <a:latin typeface="Calibri" pitchFamily="34" charset="0"/>
                <a:ea typeface="Calibri" pitchFamily="34" charset="-122"/>
                <a:cs typeface="Calibri" pitchFamily="34" charset="-120"/>
              </a:rPr>
              <a:t>Error compensation</a:t>
            </a:r>
            <a:endParaRPr lang="en-US" sz="1700" dirty="0"/>
          </a:p>
        </p:txBody>
      </p:sp>
      <p:sp>
        <p:nvSpPr>
          <p:cNvPr id="14" name="Text 12"/>
          <p:cNvSpPr/>
          <p:nvPr/>
        </p:nvSpPr>
        <p:spPr>
          <a:xfrm>
            <a:off x="320040" y="1316736"/>
            <a:ext cx="2066544" cy="786384"/>
          </a:xfrm>
          <a:prstGeom prst="rect">
            <a:avLst/>
          </a:prstGeom>
          <a:noFill/>
          <a:ln/>
        </p:spPr>
        <p:txBody>
          <a:bodyPr wrap="square" lIns="381" tIns="381" rIns="381" bIns="381" rtlCol="0" anchor="ctr">
            <a:normAutofit/>
          </a:bodyPr>
          <a:lstStyle/>
          <a:p>
            <a:pPr marL="0" indent="0" algn="ctr">
              <a:buNone/>
            </a:pPr>
            <a:r>
              <a:rPr lang="en-US" sz="1400" dirty="0">
                <a:solidFill>
                  <a:srgbClr val="1F1F1F"/>
                </a:solidFill>
                <a:latin typeface="Cambria Math" pitchFamily="34" charset="0"/>
                <a:ea typeface="Cambria Math" pitchFamily="34" charset="-122"/>
                <a:cs typeface="Cambria Math" pitchFamily="34" charset="-120"/>
              </a:rPr>
              <a:t>μ(p) = mean |g|</a:t>
            </a:r>
            <a:endParaRPr lang="en-US" sz="1400" dirty="0"/>
          </a:p>
          <a:p>
            <a:pPr marL="0" indent="0" algn="ctr">
              <a:buNone/>
            </a:pPr>
            <a:r>
              <a:rPr lang="en-US" sz="1400" dirty="0">
                <a:solidFill>
                  <a:srgbClr val="1F1F1F"/>
                </a:solidFill>
                <a:latin typeface="Cambria Math" pitchFamily="34" charset="0"/>
                <a:ea typeface="Cambria Math" pitchFamily="34" charset="-122"/>
                <a:cs typeface="Cambria Math" pitchFamily="34" charset="-120"/>
              </a:rPr>
              <a:t>τ ≈ sampled top-K cutoff</a:t>
            </a:r>
            <a:endParaRPr lang="en-US" sz="1400" dirty="0"/>
          </a:p>
          <a:p>
            <a:pPr marL="0" indent="0" algn="ctr">
              <a:buNone/>
            </a:pPr>
            <a:r>
              <a:rPr lang="en-US" sz="1400" dirty="0">
                <a:solidFill>
                  <a:srgbClr val="1F1F1F"/>
                </a:solidFill>
                <a:latin typeface="Cambria Math" pitchFamily="34" charset="0"/>
                <a:ea typeface="Cambria Math" pitchFamily="34" charset="-122"/>
                <a:cs typeface="Cambria Math" pitchFamily="34" charset="-120"/>
              </a:rPr>
              <a:t>(default K = 1%)</a:t>
            </a:r>
            <a:endParaRPr lang="en-US" sz="1400" dirty="0"/>
          </a:p>
        </p:txBody>
      </p:sp>
      <p:sp>
        <p:nvSpPr>
          <p:cNvPr id="15" name="Shape 13"/>
          <p:cNvSpPr/>
          <p:nvPr/>
        </p:nvSpPr>
        <p:spPr>
          <a:xfrm>
            <a:off x="2855176" y="1351962"/>
            <a:ext cx="1369351" cy="392035"/>
          </a:xfrm>
          <a:prstGeom prst="roundRect">
            <a:avLst>
              <a:gd name="adj" fmla="val 13889"/>
            </a:avLst>
          </a:prstGeom>
          <a:solidFill>
            <a:srgbClr val="FFF2CC"/>
          </a:solidFill>
          <a:ln w="12700">
            <a:solidFill>
              <a:srgbClr val="BF9000"/>
            </a:solidFill>
            <a:prstDash val="solid"/>
          </a:ln>
        </p:spPr>
        <p:txBody>
          <a:bodyPr/>
          <a:lstStyle/>
          <a:p>
            <a:endParaRPr lang="zh-SG" altLang="en-US"/>
          </a:p>
        </p:txBody>
      </p:sp>
      <p:sp>
        <p:nvSpPr>
          <p:cNvPr id="16" name="Text 14"/>
          <p:cNvSpPr/>
          <p:nvPr/>
        </p:nvSpPr>
        <p:spPr>
          <a:xfrm>
            <a:off x="2880360" y="1389887"/>
            <a:ext cx="1369350" cy="354109"/>
          </a:xfrm>
          <a:prstGeom prst="rect">
            <a:avLst/>
          </a:prstGeom>
          <a:noFill/>
          <a:ln/>
        </p:spPr>
        <p:txBody>
          <a:bodyPr wrap="square" lIns="381" tIns="381" rIns="381" bIns="381" rtlCol="0" anchor="ctr">
            <a:normAutofit fontScale="92500" lnSpcReduction="20000"/>
          </a:bodyPr>
          <a:lstStyle/>
          <a:p>
            <a:pPr marL="0" indent="0" algn="ctr">
              <a:buNone/>
            </a:pPr>
            <a:r>
              <a:rPr lang="en-US" sz="1400" b="1" dirty="0">
                <a:solidFill>
                  <a:srgbClr val="1F1F1F"/>
                </a:solidFill>
                <a:latin typeface="Calibri" pitchFamily="34" charset="0"/>
                <a:ea typeface="Calibri" pitchFamily="34" charset="-122"/>
                <a:cs typeface="Calibri" pitchFamily="34" charset="-120"/>
              </a:rPr>
              <a:t>HP → interleaved XOR FEC</a:t>
            </a:r>
            <a:endParaRPr lang="en-US" sz="1400" dirty="0"/>
          </a:p>
        </p:txBody>
      </p:sp>
      <p:sp>
        <p:nvSpPr>
          <p:cNvPr id="17" name="Shape 15"/>
          <p:cNvSpPr/>
          <p:nvPr/>
        </p:nvSpPr>
        <p:spPr>
          <a:xfrm>
            <a:off x="2926080" y="1836691"/>
            <a:ext cx="1170432" cy="292608"/>
          </a:xfrm>
          <a:prstGeom prst="roundRect">
            <a:avLst>
              <a:gd name="adj" fmla="val 15625"/>
            </a:avLst>
          </a:prstGeom>
          <a:solidFill>
            <a:srgbClr val="FFFFFF"/>
          </a:solidFill>
          <a:ln w="12700">
            <a:solidFill>
              <a:srgbClr val="BFBFBF"/>
            </a:solidFill>
            <a:prstDash val="solid"/>
          </a:ln>
        </p:spPr>
        <p:txBody>
          <a:bodyPr/>
          <a:lstStyle/>
          <a:p>
            <a:endParaRPr lang="zh-SG" altLang="en-US"/>
          </a:p>
        </p:txBody>
      </p:sp>
      <p:sp>
        <p:nvSpPr>
          <p:cNvPr id="18" name="Text 16"/>
          <p:cNvSpPr/>
          <p:nvPr/>
        </p:nvSpPr>
        <p:spPr>
          <a:xfrm>
            <a:off x="2971800" y="1863941"/>
            <a:ext cx="1078992" cy="256032"/>
          </a:xfrm>
          <a:prstGeom prst="rect">
            <a:avLst/>
          </a:prstGeom>
          <a:noFill/>
          <a:ln/>
        </p:spPr>
        <p:txBody>
          <a:bodyPr wrap="square" lIns="381" tIns="381" rIns="381" bIns="381" rtlCol="0" anchor="ctr">
            <a:normAutofit/>
          </a:bodyPr>
          <a:lstStyle/>
          <a:p>
            <a:pPr marL="0" indent="0" algn="ctr">
              <a:buNone/>
            </a:pPr>
            <a:r>
              <a:rPr lang="en-US" sz="1400" b="1" dirty="0">
                <a:solidFill>
                  <a:srgbClr val="1F1F1F"/>
                </a:solidFill>
                <a:latin typeface="Calibri" pitchFamily="34" charset="0"/>
                <a:ea typeface="Calibri" pitchFamily="34" charset="-122"/>
                <a:cs typeface="Calibri" pitchFamily="34" charset="-120"/>
              </a:rPr>
              <a:t>LP → no FEC</a:t>
            </a:r>
            <a:endParaRPr lang="en-US" sz="1400" dirty="0"/>
          </a:p>
        </p:txBody>
      </p:sp>
      <p:sp>
        <p:nvSpPr>
          <p:cNvPr id="19" name="Text 17"/>
          <p:cNvSpPr/>
          <p:nvPr/>
        </p:nvSpPr>
        <p:spPr>
          <a:xfrm>
            <a:off x="4700016" y="1316737"/>
            <a:ext cx="1550882" cy="788032"/>
          </a:xfrm>
          <a:prstGeom prst="rect">
            <a:avLst/>
          </a:prstGeom>
          <a:noFill/>
          <a:ln/>
        </p:spPr>
        <p:txBody>
          <a:bodyPr wrap="square" lIns="254" tIns="254" rIns="254" bIns="254" rtlCol="0" anchor="ctr">
            <a:normAutofit/>
          </a:bodyPr>
          <a:lstStyle/>
          <a:p>
            <a:pPr marL="0" indent="0" algn="ctr">
              <a:buNone/>
            </a:pPr>
            <a:r>
              <a:rPr lang="en-US" sz="1400" dirty="0">
                <a:solidFill>
                  <a:srgbClr val="1F1F1F"/>
                </a:solidFill>
              </a:rPr>
              <a:t>HP: recover or retransmit</a:t>
            </a:r>
            <a:endParaRPr lang="en-US" sz="1400" dirty="0"/>
          </a:p>
          <a:p>
            <a:pPr marL="0" indent="0" algn="ctr">
              <a:buNone/>
            </a:pPr>
            <a:r>
              <a:rPr lang="en-US" sz="1400" dirty="0">
                <a:solidFill>
                  <a:srgbClr val="1F1F1F"/>
                </a:solidFill>
              </a:rPr>
              <a:t>LP: zero-fill + bitmap</a:t>
            </a:r>
            <a:endParaRPr lang="en-US" sz="1400" dirty="0"/>
          </a:p>
        </p:txBody>
      </p:sp>
      <p:sp>
        <p:nvSpPr>
          <p:cNvPr id="20" name="Text 18"/>
          <p:cNvSpPr/>
          <p:nvPr/>
        </p:nvSpPr>
        <p:spPr>
          <a:xfrm>
            <a:off x="6547104" y="1316736"/>
            <a:ext cx="2194560" cy="713232"/>
          </a:xfrm>
          <a:prstGeom prst="rect">
            <a:avLst/>
          </a:prstGeom>
          <a:noFill/>
          <a:ln/>
        </p:spPr>
        <p:txBody>
          <a:bodyPr wrap="square" lIns="254" tIns="254" rIns="254" bIns="254" rtlCol="0" anchor="ctr">
            <a:normAutofit fontScale="92500"/>
          </a:bodyPr>
          <a:lstStyle/>
          <a:p>
            <a:pPr marL="0" indent="0" algn="ctr">
              <a:buNone/>
            </a:pPr>
            <a:r>
              <a:rPr lang="en-US" sz="1400" dirty="0">
                <a:solidFill>
                  <a:srgbClr val="1F1F1F"/>
                </a:solidFill>
                <a:latin typeface="Cambria Math" pitchFamily="34" charset="0"/>
                <a:ea typeface="Cambria Math" pitchFamily="34" charset="-122"/>
                <a:cs typeface="Cambria Math" pitchFamily="34" charset="-120"/>
              </a:rPr>
              <a:t>pₜ = xₜ + eₜ</a:t>
            </a:r>
            <a:endParaRPr lang="en-US" sz="1400" dirty="0"/>
          </a:p>
          <a:p>
            <a:pPr marL="0" indent="0" algn="ctr">
              <a:buNone/>
            </a:pPr>
            <a:r>
              <a:rPr lang="en-US" sz="1400" dirty="0">
                <a:solidFill>
                  <a:srgbClr val="1F1F1F"/>
                </a:solidFill>
                <a:latin typeface="Cambria Math" pitchFamily="34" charset="0"/>
                <a:ea typeface="Cambria Math" pitchFamily="34" charset="-122"/>
                <a:cs typeface="Cambria Math" pitchFamily="34" charset="-120"/>
              </a:rPr>
              <a:t>missing LP values become eₜ₊₁</a:t>
            </a:r>
            <a:endParaRPr lang="en-US" sz="1400" dirty="0"/>
          </a:p>
          <a:p>
            <a:pPr marL="0" indent="0" algn="ctr">
              <a:buNone/>
            </a:pPr>
            <a:r>
              <a:rPr lang="en-US" sz="1400" dirty="0">
                <a:solidFill>
                  <a:srgbClr val="1F1F1F"/>
                </a:solidFill>
                <a:latin typeface="Cambria Math" pitchFamily="34" charset="0"/>
                <a:ea typeface="Cambria Math" pitchFamily="34" charset="-122"/>
                <a:cs typeface="Cambria Math" pitchFamily="34" charset="-120"/>
              </a:rPr>
              <a:t>and are added next iteration</a:t>
            </a:r>
            <a:endParaRPr lang="en-US" sz="1400" dirty="0"/>
          </a:p>
        </p:txBody>
      </p:sp>
      <p:sp>
        <p:nvSpPr>
          <p:cNvPr id="21" name="Shape 19"/>
          <p:cNvSpPr/>
          <p:nvPr/>
        </p:nvSpPr>
        <p:spPr>
          <a:xfrm>
            <a:off x="2377440" y="1581912"/>
            <a:ext cx="201168" cy="0"/>
          </a:xfrm>
          <a:prstGeom prst="line">
            <a:avLst/>
          </a:prstGeom>
          <a:noFill/>
          <a:ln w="17780">
            <a:solidFill>
              <a:srgbClr val="666666"/>
            </a:solidFill>
            <a:prstDash val="solid"/>
            <a:headEnd type="none"/>
            <a:tailEnd type="triangle"/>
          </a:ln>
        </p:spPr>
        <p:txBody>
          <a:bodyPr/>
          <a:lstStyle/>
          <a:p>
            <a:endParaRPr lang="zh-SG" altLang="en-US"/>
          </a:p>
        </p:txBody>
      </p:sp>
      <p:sp>
        <p:nvSpPr>
          <p:cNvPr id="22" name="Shape 20"/>
          <p:cNvSpPr/>
          <p:nvPr/>
        </p:nvSpPr>
        <p:spPr>
          <a:xfrm>
            <a:off x="4425696" y="1581912"/>
            <a:ext cx="201168" cy="0"/>
          </a:xfrm>
          <a:prstGeom prst="line">
            <a:avLst/>
          </a:prstGeom>
          <a:noFill/>
          <a:ln w="17780">
            <a:solidFill>
              <a:srgbClr val="666666"/>
            </a:solidFill>
            <a:prstDash val="solid"/>
            <a:headEnd type="none"/>
            <a:tailEnd type="triangle"/>
          </a:ln>
        </p:spPr>
        <p:txBody>
          <a:bodyPr/>
          <a:lstStyle/>
          <a:p>
            <a:endParaRPr lang="zh-SG" altLang="en-US"/>
          </a:p>
        </p:txBody>
      </p:sp>
      <p:sp>
        <p:nvSpPr>
          <p:cNvPr id="23" name="Shape 21"/>
          <p:cNvSpPr/>
          <p:nvPr/>
        </p:nvSpPr>
        <p:spPr>
          <a:xfrm>
            <a:off x="6327648" y="1581912"/>
            <a:ext cx="201168" cy="0"/>
          </a:xfrm>
          <a:prstGeom prst="line">
            <a:avLst/>
          </a:prstGeom>
          <a:noFill/>
          <a:ln w="17780">
            <a:solidFill>
              <a:srgbClr val="666666"/>
            </a:solidFill>
            <a:prstDash val="solid"/>
            <a:headEnd type="none"/>
            <a:tailEnd type="triangle"/>
          </a:ln>
        </p:spPr>
        <p:txBody>
          <a:bodyPr/>
          <a:lstStyle/>
          <a:p>
            <a:endParaRPr lang="zh-SG" altLang="en-US"/>
          </a:p>
        </p:txBody>
      </p:sp>
      <p:sp>
        <p:nvSpPr>
          <p:cNvPr id="24" name="Text 22"/>
          <p:cNvSpPr/>
          <p:nvPr/>
        </p:nvSpPr>
        <p:spPr>
          <a:xfrm>
            <a:off x="502920" y="2468880"/>
            <a:ext cx="1005840" cy="237744"/>
          </a:xfrm>
          <a:prstGeom prst="rect">
            <a:avLst/>
          </a:prstGeom>
          <a:noFill/>
          <a:ln/>
        </p:spPr>
        <p:txBody>
          <a:bodyPr wrap="square" lIns="0" tIns="0" rIns="0" bIns="0" rtlCol="0" anchor="ctr"/>
          <a:lstStyle/>
          <a:p>
            <a:pPr marL="0" indent="0">
              <a:buNone/>
            </a:pPr>
            <a:r>
              <a:rPr lang="en-US" sz="1500" b="1" dirty="0">
                <a:solidFill>
                  <a:srgbClr val="1F1F1F"/>
                </a:solidFill>
              </a:rPr>
              <a:t>Iteration t</a:t>
            </a:r>
            <a:endParaRPr lang="en-US" sz="1500" dirty="0"/>
          </a:p>
        </p:txBody>
      </p:sp>
      <p:sp>
        <p:nvSpPr>
          <p:cNvPr id="25" name="Text 23"/>
          <p:cNvSpPr/>
          <p:nvPr/>
        </p:nvSpPr>
        <p:spPr>
          <a:xfrm>
            <a:off x="7114032" y="2468880"/>
            <a:ext cx="1234440" cy="237744"/>
          </a:xfrm>
          <a:prstGeom prst="rect">
            <a:avLst/>
          </a:prstGeom>
          <a:noFill/>
          <a:ln/>
        </p:spPr>
        <p:txBody>
          <a:bodyPr wrap="square" lIns="0" tIns="0" rIns="0" bIns="0" rtlCol="0" anchor="ctr"/>
          <a:lstStyle/>
          <a:p>
            <a:pPr marL="0" indent="0">
              <a:buNone/>
            </a:pPr>
            <a:r>
              <a:rPr lang="en-US" sz="1500" b="1" dirty="0">
                <a:solidFill>
                  <a:srgbClr val="1F1F1F"/>
                </a:solidFill>
              </a:rPr>
              <a:t>Iteration t+1</a:t>
            </a:r>
            <a:endParaRPr lang="en-US" sz="1500" dirty="0"/>
          </a:p>
        </p:txBody>
      </p:sp>
      <p:sp>
        <p:nvSpPr>
          <p:cNvPr id="26" name="Shape 24"/>
          <p:cNvSpPr/>
          <p:nvPr/>
        </p:nvSpPr>
        <p:spPr>
          <a:xfrm>
            <a:off x="530352" y="2816352"/>
            <a:ext cx="265176" cy="438912"/>
          </a:xfrm>
          <a:prstGeom prst="rect">
            <a:avLst/>
          </a:prstGeom>
          <a:solidFill>
            <a:srgbClr val="5B9BD5"/>
          </a:solidFill>
          <a:ln w="8890">
            <a:solidFill>
              <a:srgbClr val="FFFFFF"/>
            </a:solidFill>
            <a:prstDash val="solid"/>
          </a:ln>
        </p:spPr>
        <p:txBody>
          <a:bodyPr/>
          <a:lstStyle/>
          <a:p>
            <a:endParaRPr lang="zh-SG" altLang="en-US"/>
          </a:p>
        </p:txBody>
      </p:sp>
      <p:sp>
        <p:nvSpPr>
          <p:cNvPr id="27" name="Shape 25"/>
          <p:cNvSpPr/>
          <p:nvPr/>
        </p:nvSpPr>
        <p:spPr>
          <a:xfrm>
            <a:off x="868680" y="2816352"/>
            <a:ext cx="265176" cy="438912"/>
          </a:xfrm>
          <a:prstGeom prst="rect">
            <a:avLst/>
          </a:prstGeom>
          <a:solidFill>
            <a:srgbClr val="5B9BD5"/>
          </a:solidFill>
          <a:ln w="8890">
            <a:solidFill>
              <a:srgbClr val="FFFFFF"/>
            </a:solidFill>
            <a:prstDash val="solid"/>
          </a:ln>
        </p:spPr>
        <p:txBody>
          <a:bodyPr/>
          <a:lstStyle/>
          <a:p>
            <a:endParaRPr lang="zh-SG" altLang="en-US"/>
          </a:p>
        </p:txBody>
      </p:sp>
      <p:sp>
        <p:nvSpPr>
          <p:cNvPr id="28" name="Shape 26"/>
          <p:cNvSpPr/>
          <p:nvPr/>
        </p:nvSpPr>
        <p:spPr>
          <a:xfrm>
            <a:off x="1207008" y="2816352"/>
            <a:ext cx="265176" cy="438912"/>
          </a:xfrm>
          <a:prstGeom prst="rect">
            <a:avLst/>
          </a:prstGeom>
          <a:solidFill>
            <a:srgbClr val="D9534F"/>
          </a:solidFill>
          <a:ln w="8890">
            <a:solidFill>
              <a:srgbClr val="FFFFFF"/>
            </a:solidFill>
            <a:prstDash val="solid"/>
          </a:ln>
        </p:spPr>
        <p:txBody>
          <a:bodyPr/>
          <a:lstStyle/>
          <a:p>
            <a:endParaRPr lang="zh-SG" altLang="en-US"/>
          </a:p>
        </p:txBody>
      </p:sp>
      <p:sp>
        <p:nvSpPr>
          <p:cNvPr id="29" name="Shape 27"/>
          <p:cNvSpPr/>
          <p:nvPr/>
        </p:nvSpPr>
        <p:spPr>
          <a:xfrm>
            <a:off x="1545336" y="2816352"/>
            <a:ext cx="265176" cy="438912"/>
          </a:xfrm>
          <a:prstGeom prst="rect">
            <a:avLst/>
          </a:prstGeom>
          <a:solidFill>
            <a:srgbClr val="5B9BD5"/>
          </a:solidFill>
          <a:ln w="8890">
            <a:solidFill>
              <a:srgbClr val="FFFFFF"/>
            </a:solidFill>
            <a:prstDash val="solid"/>
          </a:ln>
        </p:spPr>
        <p:txBody>
          <a:bodyPr/>
          <a:lstStyle/>
          <a:p>
            <a:endParaRPr lang="zh-SG" altLang="en-US"/>
          </a:p>
        </p:txBody>
      </p:sp>
      <p:sp>
        <p:nvSpPr>
          <p:cNvPr id="30" name="Shape 28"/>
          <p:cNvSpPr/>
          <p:nvPr/>
        </p:nvSpPr>
        <p:spPr>
          <a:xfrm>
            <a:off x="1883664" y="2816352"/>
            <a:ext cx="265176" cy="438912"/>
          </a:xfrm>
          <a:prstGeom prst="rect">
            <a:avLst/>
          </a:prstGeom>
          <a:solidFill>
            <a:srgbClr val="5B9BD5"/>
          </a:solidFill>
          <a:ln w="8890">
            <a:solidFill>
              <a:srgbClr val="FFFFFF"/>
            </a:solidFill>
            <a:prstDash val="solid"/>
          </a:ln>
        </p:spPr>
        <p:txBody>
          <a:bodyPr/>
          <a:lstStyle/>
          <a:p>
            <a:endParaRPr lang="zh-SG" altLang="en-US"/>
          </a:p>
        </p:txBody>
      </p:sp>
      <p:sp>
        <p:nvSpPr>
          <p:cNvPr id="31" name="Shape 29"/>
          <p:cNvSpPr/>
          <p:nvPr/>
        </p:nvSpPr>
        <p:spPr>
          <a:xfrm>
            <a:off x="2221992" y="2816352"/>
            <a:ext cx="265176" cy="438912"/>
          </a:xfrm>
          <a:prstGeom prst="rect">
            <a:avLst/>
          </a:prstGeom>
          <a:solidFill>
            <a:srgbClr val="D9534F"/>
          </a:solidFill>
          <a:ln w="8890">
            <a:solidFill>
              <a:srgbClr val="FFFFFF"/>
            </a:solidFill>
            <a:prstDash val="solid"/>
          </a:ln>
        </p:spPr>
        <p:txBody>
          <a:bodyPr/>
          <a:lstStyle/>
          <a:p>
            <a:endParaRPr lang="zh-SG" altLang="en-US"/>
          </a:p>
        </p:txBody>
      </p:sp>
      <p:sp>
        <p:nvSpPr>
          <p:cNvPr id="32" name="Shape 30"/>
          <p:cNvSpPr/>
          <p:nvPr/>
        </p:nvSpPr>
        <p:spPr>
          <a:xfrm>
            <a:off x="2560320" y="2816352"/>
            <a:ext cx="265176" cy="438912"/>
          </a:xfrm>
          <a:prstGeom prst="rect">
            <a:avLst/>
          </a:prstGeom>
          <a:solidFill>
            <a:srgbClr val="5B9BD5"/>
          </a:solidFill>
          <a:ln w="8890">
            <a:solidFill>
              <a:srgbClr val="FFFFFF"/>
            </a:solidFill>
            <a:prstDash val="solid"/>
          </a:ln>
        </p:spPr>
        <p:txBody>
          <a:bodyPr/>
          <a:lstStyle/>
          <a:p>
            <a:endParaRPr lang="zh-SG" altLang="en-US"/>
          </a:p>
        </p:txBody>
      </p:sp>
      <p:sp>
        <p:nvSpPr>
          <p:cNvPr id="33" name="Shape 31"/>
          <p:cNvSpPr/>
          <p:nvPr/>
        </p:nvSpPr>
        <p:spPr>
          <a:xfrm>
            <a:off x="2898648" y="2816352"/>
            <a:ext cx="265176" cy="438912"/>
          </a:xfrm>
          <a:prstGeom prst="rect">
            <a:avLst/>
          </a:prstGeom>
          <a:solidFill>
            <a:srgbClr val="5B9BD5"/>
          </a:solidFill>
          <a:ln w="8890">
            <a:solidFill>
              <a:srgbClr val="FFFFFF"/>
            </a:solidFill>
            <a:prstDash val="solid"/>
          </a:ln>
        </p:spPr>
        <p:txBody>
          <a:bodyPr/>
          <a:lstStyle/>
          <a:p>
            <a:endParaRPr lang="zh-SG" altLang="en-US"/>
          </a:p>
        </p:txBody>
      </p:sp>
      <p:sp>
        <p:nvSpPr>
          <p:cNvPr id="34" name="Text 32"/>
          <p:cNvSpPr/>
          <p:nvPr/>
        </p:nvSpPr>
        <p:spPr>
          <a:xfrm>
            <a:off x="585216" y="3328416"/>
            <a:ext cx="2560320" cy="201168"/>
          </a:xfrm>
          <a:prstGeom prst="rect">
            <a:avLst/>
          </a:prstGeom>
          <a:noFill/>
          <a:ln/>
        </p:spPr>
        <p:txBody>
          <a:bodyPr wrap="square" lIns="0" tIns="0" rIns="0" bIns="0" rtlCol="0" anchor="ctr"/>
          <a:lstStyle/>
          <a:p>
            <a:pPr marL="0" indent="0" algn="ctr">
              <a:buNone/>
            </a:pPr>
            <a:r>
              <a:rPr lang="en-US" sz="1050" dirty="0">
                <a:solidFill>
                  <a:srgbClr val="666666"/>
                </a:solidFill>
              </a:rPr>
              <a:t>sender payload</a:t>
            </a:r>
            <a:endParaRPr lang="en-US" sz="1050" dirty="0"/>
          </a:p>
        </p:txBody>
      </p:sp>
      <p:sp>
        <p:nvSpPr>
          <p:cNvPr id="35" name="Shape 33"/>
          <p:cNvSpPr/>
          <p:nvPr/>
        </p:nvSpPr>
        <p:spPr>
          <a:xfrm>
            <a:off x="3291840" y="3026664"/>
            <a:ext cx="1005840" cy="0"/>
          </a:xfrm>
          <a:prstGeom prst="line">
            <a:avLst/>
          </a:prstGeom>
          <a:noFill/>
          <a:ln w="25400">
            <a:solidFill>
              <a:srgbClr val="2F75B5"/>
            </a:solidFill>
            <a:prstDash val="solid"/>
            <a:headEnd type="none"/>
            <a:tailEnd type="triangle"/>
          </a:ln>
        </p:spPr>
        <p:txBody>
          <a:bodyPr/>
          <a:lstStyle/>
          <a:p>
            <a:endParaRPr lang="zh-SG" altLang="en-US"/>
          </a:p>
        </p:txBody>
      </p:sp>
      <p:sp>
        <p:nvSpPr>
          <p:cNvPr id="38" name="Text 36"/>
          <p:cNvSpPr/>
          <p:nvPr/>
        </p:nvSpPr>
        <p:spPr>
          <a:xfrm>
            <a:off x="3410712" y="3052297"/>
            <a:ext cx="594360" cy="201168"/>
          </a:xfrm>
          <a:prstGeom prst="rect">
            <a:avLst/>
          </a:prstGeom>
          <a:noFill/>
          <a:ln/>
        </p:spPr>
        <p:txBody>
          <a:bodyPr wrap="square" lIns="0" tIns="0" rIns="0" bIns="0" rtlCol="0" anchor="ctr"/>
          <a:lstStyle/>
          <a:p>
            <a:pPr marL="0" indent="0" algn="ctr">
              <a:buNone/>
            </a:pPr>
            <a:r>
              <a:rPr lang="en-US" sz="1050" b="1" dirty="0">
                <a:solidFill>
                  <a:srgbClr val="C00000"/>
                </a:solidFill>
              </a:rPr>
              <a:t>LP loss</a:t>
            </a:r>
            <a:endParaRPr lang="en-US" sz="1050" dirty="0"/>
          </a:p>
        </p:txBody>
      </p:sp>
      <p:sp>
        <p:nvSpPr>
          <p:cNvPr id="39" name="Shape 37"/>
          <p:cNvSpPr/>
          <p:nvPr/>
        </p:nvSpPr>
        <p:spPr>
          <a:xfrm>
            <a:off x="4480560" y="2816352"/>
            <a:ext cx="265176" cy="438912"/>
          </a:xfrm>
          <a:prstGeom prst="rect">
            <a:avLst/>
          </a:prstGeom>
          <a:solidFill>
            <a:srgbClr val="5B9BD5"/>
          </a:solidFill>
          <a:ln w="8890">
            <a:solidFill>
              <a:srgbClr val="FFFFFF"/>
            </a:solidFill>
            <a:prstDash val="solid"/>
          </a:ln>
        </p:spPr>
        <p:txBody>
          <a:bodyPr/>
          <a:lstStyle/>
          <a:p>
            <a:endParaRPr lang="zh-SG" altLang="en-US"/>
          </a:p>
        </p:txBody>
      </p:sp>
      <p:sp>
        <p:nvSpPr>
          <p:cNvPr id="40" name="Shape 38"/>
          <p:cNvSpPr/>
          <p:nvPr/>
        </p:nvSpPr>
        <p:spPr>
          <a:xfrm>
            <a:off x="4818888" y="2816352"/>
            <a:ext cx="265176" cy="438912"/>
          </a:xfrm>
          <a:prstGeom prst="rect">
            <a:avLst/>
          </a:prstGeom>
          <a:solidFill>
            <a:srgbClr val="FFFFFF"/>
          </a:solidFill>
          <a:ln w="15240">
            <a:solidFill>
              <a:srgbClr val="D9534F"/>
            </a:solidFill>
            <a:prstDash val="dash"/>
          </a:ln>
        </p:spPr>
        <p:txBody>
          <a:bodyPr/>
          <a:lstStyle/>
          <a:p>
            <a:endParaRPr lang="zh-SG" altLang="en-US"/>
          </a:p>
        </p:txBody>
      </p:sp>
      <p:sp>
        <p:nvSpPr>
          <p:cNvPr id="41" name="Text 39"/>
          <p:cNvSpPr/>
          <p:nvPr/>
        </p:nvSpPr>
        <p:spPr>
          <a:xfrm>
            <a:off x="4818888" y="2889504"/>
            <a:ext cx="265176" cy="201168"/>
          </a:xfrm>
          <a:prstGeom prst="rect">
            <a:avLst/>
          </a:prstGeom>
          <a:noFill/>
          <a:ln/>
        </p:spPr>
        <p:txBody>
          <a:bodyPr wrap="square" lIns="0" tIns="0" rIns="0" bIns="0" rtlCol="0" anchor="ctr"/>
          <a:lstStyle/>
          <a:p>
            <a:pPr marL="0" indent="0" algn="ctr">
              <a:buNone/>
            </a:pPr>
            <a:r>
              <a:rPr lang="en-US" sz="1200" b="1" dirty="0">
                <a:solidFill>
                  <a:srgbClr val="C00000"/>
                </a:solidFill>
              </a:rPr>
              <a:t>0</a:t>
            </a:r>
            <a:endParaRPr lang="en-US" sz="1200" dirty="0"/>
          </a:p>
        </p:txBody>
      </p:sp>
      <p:sp>
        <p:nvSpPr>
          <p:cNvPr id="42" name="Shape 40"/>
          <p:cNvSpPr/>
          <p:nvPr/>
        </p:nvSpPr>
        <p:spPr>
          <a:xfrm>
            <a:off x="5157216" y="2816352"/>
            <a:ext cx="265176" cy="438912"/>
          </a:xfrm>
          <a:prstGeom prst="rect">
            <a:avLst/>
          </a:prstGeom>
          <a:solidFill>
            <a:srgbClr val="D9534F"/>
          </a:solidFill>
          <a:ln w="8890">
            <a:solidFill>
              <a:srgbClr val="FFFFFF"/>
            </a:solidFill>
            <a:prstDash val="solid"/>
          </a:ln>
        </p:spPr>
        <p:txBody>
          <a:bodyPr/>
          <a:lstStyle/>
          <a:p>
            <a:endParaRPr lang="zh-SG" altLang="en-US"/>
          </a:p>
        </p:txBody>
      </p:sp>
      <p:sp>
        <p:nvSpPr>
          <p:cNvPr id="43" name="Shape 41"/>
          <p:cNvSpPr/>
          <p:nvPr/>
        </p:nvSpPr>
        <p:spPr>
          <a:xfrm>
            <a:off x="5495544" y="2816352"/>
            <a:ext cx="265176" cy="438912"/>
          </a:xfrm>
          <a:prstGeom prst="rect">
            <a:avLst/>
          </a:prstGeom>
          <a:solidFill>
            <a:srgbClr val="5B9BD5"/>
          </a:solidFill>
          <a:ln w="8890">
            <a:solidFill>
              <a:srgbClr val="FFFFFF"/>
            </a:solidFill>
            <a:prstDash val="solid"/>
          </a:ln>
        </p:spPr>
        <p:txBody>
          <a:bodyPr/>
          <a:lstStyle/>
          <a:p>
            <a:endParaRPr lang="zh-SG" altLang="en-US"/>
          </a:p>
        </p:txBody>
      </p:sp>
      <p:sp>
        <p:nvSpPr>
          <p:cNvPr id="44" name="Shape 42"/>
          <p:cNvSpPr/>
          <p:nvPr/>
        </p:nvSpPr>
        <p:spPr>
          <a:xfrm>
            <a:off x="5833872" y="2816352"/>
            <a:ext cx="265176" cy="438912"/>
          </a:xfrm>
          <a:prstGeom prst="rect">
            <a:avLst/>
          </a:prstGeom>
          <a:solidFill>
            <a:srgbClr val="5B9BD5"/>
          </a:solidFill>
          <a:ln w="8890">
            <a:solidFill>
              <a:srgbClr val="FFFFFF"/>
            </a:solidFill>
            <a:prstDash val="solid"/>
          </a:ln>
        </p:spPr>
        <p:txBody>
          <a:bodyPr/>
          <a:lstStyle/>
          <a:p>
            <a:endParaRPr lang="zh-SG" altLang="en-US"/>
          </a:p>
        </p:txBody>
      </p:sp>
      <p:sp>
        <p:nvSpPr>
          <p:cNvPr id="45" name="Shape 43"/>
          <p:cNvSpPr/>
          <p:nvPr/>
        </p:nvSpPr>
        <p:spPr>
          <a:xfrm>
            <a:off x="6172200" y="2816352"/>
            <a:ext cx="265176" cy="438912"/>
          </a:xfrm>
          <a:prstGeom prst="rect">
            <a:avLst/>
          </a:prstGeom>
          <a:solidFill>
            <a:srgbClr val="D9534F"/>
          </a:solidFill>
          <a:ln w="8890">
            <a:solidFill>
              <a:srgbClr val="FFFFFF"/>
            </a:solidFill>
            <a:prstDash val="solid"/>
          </a:ln>
        </p:spPr>
        <p:txBody>
          <a:bodyPr/>
          <a:lstStyle/>
          <a:p>
            <a:endParaRPr lang="zh-SG" altLang="en-US"/>
          </a:p>
        </p:txBody>
      </p:sp>
      <p:sp>
        <p:nvSpPr>
          <p:cNvPr id="46" name="Shape 44"/>
          <p:cNvSpPr/>
          <p:nvPr/>
        </p:nvSpPr>
        <p:spPr>
          <a:xfrm>
            <a:off x="6510528" y="2816352"/>
            <a:ext cx="265176" cy="438912"/>
          </a:xfrm>
          <a:prstGeom prst="rect">
            <a:avLst/>
          </a:prstGeom>
          <a:solidFill>
            <a:srgbClr val="FFFFFF"/>
          </a:solidFill>
          <a:ln w="15240">
            <a:solidFill>
              <a:srgbClr val="D9534F"/>
            </a:solidFill>
            <a:prstDash val="dash"/>
          </a:ln>
        </p:spPr>
        <p:txBody>
          <a:bodyPr/>
          <a:lstStyle/>
          <a:p>
            <a:endParaRPr lang="zh-SG" altLang="en-US"/>
          </a:p>
        </p:txBody>
      </p:sp>
      <p:sp>
        <p:nvSpPr>
          <p:cNvPr id="47" name="Text 45"/>
          <p:cNvSpPr/>
          <p:nvPr/>
        </p:nvSpPr>
        <p:spPr>
          <a:xfrm>
            <a:off x="6510528" y="2889504"/>
            <a:ext cx="265176" cy="201168"/>
          </a:xfrm>
          <a:prstGeom prst="rect">
            <a:avLst/>
          </a:prstGeom>
          <a:noFill/>
          <a:ln/>
        </p:spPr>
        <p:txBody>
          <a:bodyPr wrap="square" lIns="0" tIns="0" rIns="0" bIns="0" rtlCol="0" anchor="ctr"/>
          <a:lstStyle/>
          <a:p>
            <a:pPr marL="0" indent="0" algn="ctr">
              <a:buNone/>
            </a:pPr>
            <a:r>
              <a:rPr lang="en-US" sz="1200" b="1" dirty="0">
                <a:solidFill>
                  <a:srgbClr val="C00000"/>
                </a:solidFill>
              </a:rPr>
              <a:t>0</a:t>
            </a:r>
            <a:endParaRPr lang="en-US" sz="1200" dirty="0"/>
          </a:p>
        </p:txBody>
      </p:sp>
      <p:sp>
        <p:nvSpPr>
          <p:cNvPr id="48" name="Shape 46"/>
          <p:cNvSpPr/>
          <p:nvPr/>
        </p:nvSpPr>
        <p:spPr>
          <a:xfrm>
            <a:off x="6848856" y="2816352"/>
            <a:ext cx="265176" cy="438912"/>
          </a:xfrm>
          <a:prstGeom prst="rect">
            <a:avLst/>
          </a:prstGeom>
          <a:solidFill>
            <a:srgbClr val="5B9BD5"/>
          </a:solidFill>
          <a:ln w="8890">
            <a:solidFill>
              <a:srgbClr val="FFFFFF"/>
            </a:solidFill>
            <a:prstDash val="solid"/>
          </a:ln>
        </p:spPr>
        <p:txBody>
          <a:bodyPr/>
          <a:lstStyle/>
          <a:p>
            <a:endParaRPr lang="zh-SG" altLang="en-US"/>
          </a:p>
        </p:txBody>
      </p:sp>
      <p:sp>
        <p:nvSpPr>
          <p:cNvPr id="49" name="Text 47"/>
          <p:cNvSpPr/>
          <p:nvPr/>
        </p:nvSpPr>
        <p:spPr>
          <a:xfrm>
            <a:off x="4526280" y="3328416"/>
            <a:ext cx="2606040" cy="201168"/>
          </a:xfrm>
          <a:prstGeom prst="rect">
            <a:avLst/>
          </a:prstGeom>
          <a:noFill/>
          <a:ln/>
        </p:spPr>
        <p:txBody>
          <a:bodyPr wrap="square" lIns="0" tIns="0" rIns="0" bIns="0" rtlCol="0" anchor="ctr"/>
          <a:lstStyle/>
          <a:p>
            <a:pPr marL="0" indent="0" algn="ctr">
              <a:buNone/>
            </a:pPr>
            <a:r>
              <a:rPr lang="en-US" sz="1050" dirty="0">
                <a:solidFill>
                  <a:srgbClr val="666666"/>
                </a:solidFill>
              </a:rPr>
              <a:t>receiver delivers zeros</a:t>
            </a:r>
            <a:endParaRPr lang="en-US" sz="1050" dirty="0"/>
          </a:p>
        </p:txBody>
      </p:sp>
      <p:sp>
        <p:nvSpPr>
          <p:cNvPr id="51" name="Text 49"/>
          <p:cNvSpPr/>
          <p:nvPr/>
        </p:nvSpPr>
        <p:spPr>
          <a:xfrm>
            <a:off x="3902068" y="3555667"/>
            <a:ext cx="3127248" cy="376252"/>
          </a:xfrm>
          <a:prstGeom prst="rect">
            <a:avLst/>
          </a:prstGeom>
          <a:noFill/>
          <a:ln/>
        </p:spPr>
        <p:txBody>
          <a:bodyPr wrap="square" lIns="0" tIns="0" rIns="0" bIns="0" rtlCol="0" anchor="ctr"/>
          <a:lstStyle/>
          <a:p>
            <a:pPr marL="0" indent="0" algn="ctr">
              <a:buNone/>
            </a:pPr>
            <a:r>
              <a:rPr lang="en-US" sz="1400" b="1" dirty="0">
                <a:solidFill>
                  <a:srgbClr val="0070C0"/>
                </a:solidFill>
              </a:rPr>
              <a:t>feedback bitmap identifies unrecovered LP positions</a:t>
            </a:r>
            <a:endParaRPr lang="en-US" sz="1400" dirty="0">
              <a:solidFill>
                <a:srgbClr val="0070C0"/>
              </a:solidFill>
            </a:endParaRPr>
          </a:p>
        </p:txBody>
      </p:sp>
      <p:sp>
        <p:nvSpPr>
          <p:cNvPr id="52" name="Shape 50"/>
          <p:cNvSpPr/>
          <p:nvPr/>
        </p:nvSpPr>
        <p:spPr>
          <a:xfrm>
            <a:off x="7159752" y="3034459"/>
            <a:ext cx="475488" cy="0"/>
          </a:xfrm>
          <a:prstGeom prst="line">
            <a:avLst/>
          </a:prstGeom>
          <a:noFill/>
          <a:ln w="22860">
            <a:solidFill>
              <a:srgbClr val="70AD47"/>
            </a:solidFill>
            <a:prstDash val="solid"/>
            <a:headEnd type="none"/>
            <a:tailEnd type="triangle"/>
          </a:ln>
        </p:spPr>
        <p:txBody>
          <a:bodyPr/>
          <a:lstStyle/>
          <a:p>
            <a:endParaRPr lang="zh-SG" altLang="en-US"/>
          </a:p>
        </p:txBody>
      </p:sp>
      <p:sp>
        <p:nvSpPr>
          <p:cNvPr id="53" name="Shape 51"/>
          <p:cNvSpPr/>
          <p:nvPr/>
        </p:nvSpPr>
        <p:spPr>
          <a:xfrm>
            <a:off x="7699248" y="2761488"/>
            <a:ext cx="914400" cy="530352"/>
          </a:xfrm>
          <a:prstGeom prst="roundRect">
            <a:avLst>
              <a:gd name="adj" fmla="val 8621"/>
            </a:avLst>
          </a:prstGeom>
          <a:solidFill>
            <a:srgbClr val="E2F0D9"/>
          </a:solidFill>
          <a:ln w="12700">
            <a:solidFill>
              <a:srgbClr val="70AD47"/>
            </a:solidFill>
            <a:prstDash val="solid"/>
          </a:ln>
        </p:spPr>
        <p:txBody>
          <a:bodyPr/>
          <a:lstStyle/>
          <a:p>
            <a:endParaRPr lang="zh-SG" altLang="en-US"/>
          </a:p>
        </p:txBody>
      </p:sp>
      <p:sp>
        <p:nvSpPr>
          <p:cNvPr id="54" name="Text 52"/>
          <p:cNvSpPr/>
          <p:nvPr/>
        </p:nvSpPr>
        <p:spPr>
          <a:xfrm>
            <a:off x="7744968" y="2779776"/>
            <a:ext cx="822960" cy="493776"/>
          </a:xfrm>
          <a:prstGeom prst="rect">
            <a:avLst/>
          </a:prstGeom>
          <a:noFill/>
          <a:ln/>
        </p:spPr>
        <p:txBody>
          <a:bodyPr wrap="square" lIns="381" tIns="381" rIns="381" bIns="381" rtlCol="0" anchor="ctr">
            <a:normAutofit/>
          </a:bodyPr>
          <a:lstStyle/>
          <a:p>
            <a:pPr marL="0" indent="0" algn="ctr">
              <a:buNone/>
            </a:pPr>
            <a:r>
              <a:rPr lang="en-US" sz="1400" b="1" dirty="0">
                <a:solidFill>
                  <a:srgbClr val="1F1F1F"/>
                </a:solidFill>
                <a:latin typeface="Calibri" pitchFamily="34" charset="0"/>
                <a:ea typeface="Calibri" pitchFamily="34" charset="-122"/>
                <a:cs typeface="Calibri" pitchFamily="34" charset="-120"/>
              </a:rPr>
              <a:t>xₜ₊₁ + eₜ₊₁</a:t>
            </a:r>
            <a:endParaRPr lang="en-US" sz="1400" dirty="0"/>
          </a:p>
        </p:txBody>
      </p:sp>
      <p:sp>
        <p:nvSpPr>
          <p:cNvPr id="55" name="Text 53"/>
          <p:cNvSpPr/>
          <p:nvPr/>
        </p:nvSpPr>
        <p:spPr>
          <a:xfrm>
            <a:off x="7571232" y="3346704"/>
            <a:ext cx="1170432" cy="210312"/>
          </a:xfrm>
          <a:prstGeom prst="rect">
            <a:avLst/>
          </a:prstGeom>
          <a:noFill/>
          <a:ln/>
        </p:spPr>
        <p:txBody>
          <a:bodyPr wrap="square" lIns="0" tIns="0" rIns="0" bIns="0" rtlCol="0" anchor="ctr"/>
          <a:lstStyle/>
          <a:p>
            <a:pPr marL="0" indent="0" algn="ctr">
              <a:buNone/>
            </a:pPr>
            <a:r>
              <a:rPr lang="en-US" sz="1050" dirty="0">
                <a:solidFill>
                  <a:srgbClr val="70AD47"/>
                </a:solidFill>
              </a:rPr>
              <a:t>residual is reinjected</a:t>
            </a:r>
            <a:endParaRPr lang="en-US" sz="1050" dirty="0"/>
          </a:p>
        </p:txBody>
      </p:sp>
      <p:sp>
        <p:nvSpPr>
          <p:cNvPr id="56" name="Shape 54"/>
          <p:cNvSpPr/>
          <p:nvPr/>
        </p:nvSpPr>
        <p:spPr>
          <a:xfrm>
            <a:off x="429768" y="4077866"/>
            <a:ext cx="8311896" cy="721026"/>
          </a:xfrm>
          <a:prstGeom prst="roundRect">
            <a:avLst>
              <a:gd name="adj" fmla="val 7143"/>
            </a:avLst>
          </a:prstGeom>
          <a:solidFill>
            <a:srgbClr val="F2F2F2"/>
          </a:solidFill>
          <a:ln w="10160">
            <a:solidFill>
              <a:srgbClr val="D9D9D9"/>
            </a:solidFill>
            <a:prstDash val="solid"/>
          </a:ln>
        </p:spPr>
        <p:txBody>
          <a:bodyPr/>
          <a:lstStyle/>
          <a:p>
            <a:endParaRPr lang="zh-SG" altLang="en-US"/>
          </a:p>
        </p:txBody>
      </p:sp>
      <p:sp>
        <p:nvSpPr>
          <p:cNvPr id="57" name="Text 55"/>
          <p:cNvSpPr/>
          <p:nvPr/>
        </p:nvSpPr>
        <p:spPr>
          <a:xfrm>
            <a:off x="338330" y="4076516"/>
            <a:ext cx="8549636" cy="760657"/>
          </a:xfrm>
          <a:prstGeom prst="rect">
            <a:avLst/>
          </a:prstGeom>
          <a:noFill/>
          <a:ln/>
        </p:spPr>
        <p:txBody>
          <a:bodyPr wrap="square" lIns="0" tIns="0" rIns="0" bIns="0" rtlCol="0" anchor="ctr">
            <a:normAutofit/>
          </a:bodyPr>
          <a:lstStyle/>
          <a:p>
            <a:pPr marL="0" indent="0" algn="ctr">
              <a:buNone/>
            </a:pPr>
            <a:r>
              <a:rPr lang="en-US" sz="2000" b="1" dirty="0">
                <a:latin typeface="Calibri" panose="020F0502020204030204" pitchFamily="34" charset="0"/>
                <a:cs typeface="Calibri" panose="020F0502020204030204" pitchFamily="34" charset="0"/>
              </a:rPr>
              <a:t>Only the top 1% gradient packets protected</a:t>
            </a:r>
            <a:r>
              <a:rPr lang="zh-CN" altLang="en-US" sz="2000" b="1" dirty="0">
                <a:latin typeface="Calibri" panose="020F0502020204030204" pitchFamily="34" charset="0"/>
                <a:cs typeface="Calibri" panose="020F0502020204030204" pitchFamily="34" charset="0"/>
              </a:rPr>
              <a:t> </a:t>
            </a:r>
            <a:r>
              <a:rPr lang="en-US" altLang="zh-CN" sz="2000" b="1" dirty="0">
                <a:latin typeface="Calibri" panose="020F0502020204030204" pitchFamily="34" charset="0"/>
                <a:cs typeface="Calibri" panose="020F0502020204030204" pitchFamily="34" charset="0"/>
              </a:rPr>
              <a:t>by</a:t>
            </a:r>
            <a:r>
              <a:rPr lang="zh-CN" altLang="en-US" sz="2000" b="1" dirty="0">
                <a:latin typeface="Calibri" panose="020F0502020204030204" pitchFamily="34" charset="0"/>
                <a:cs typeface="Calibri" panose="020F0502020204030204" pitchFamily="34" charset="0"/>
              </a:rPr>
              <a:t> </a:t>
            </a:r>
            <a:r>
              <a:rPr lang="en-US" sz="2000" b="1" dirty="0">
                <a:latin typeface="Calibri" panose="020F0502020204030204" pitchFamily="34" charset="0"/>
                <a:cs typeface="Calibri" panose="020F0502020204030204" pitchFamily="34" charset="0"/>
              </a:rPr>
              <a:t>FEC</a:t>
            </a:r>
            <a:r>
              <a:rPr lang="en-US" sz="2000" dirty="0">
                <a:latin typeface="Calibri" panose="020F0502020204030204" pitchFamily="34" charset="0"/>
                <a:cs typeface="Calibri" panose="020F0502020204030204" pitchFamily="34" charset="0"/>
              </a:rPr>
              <a:t> </a:t>
            </a:r>
          </a:p>
          <a:p>
            <a:pPr marL="0" indent="0" algn="ctr">
              <a:buNone/>
            </a:pPr>
            <a:r>
              <a:rPr lang="en-US" sz="2000" b="1" dirty="0">
                <a:latin typeface="Calibri" panose="020F0502020204030204" pitchFamily="34" charset="0"/>
                <a:cs typeface="Calibri" panose="020F0502020204030204" pitchFamily="34" charset="0"/>
              </a:rPr>
              <a:t>Tolerated LP loss is corrected by</a:t>
            </a:r>
            <a:r>
              <a:rPr lang="zh-CN" altLang="en-US" sz="2000" b="1" dirty="0">
                <a:latin typeface="Calibri" panose="020F0502020204030204" pitchFamily="34" charset="0"/>
                <a:cs typeface="Calibri" panose="020F0502020204030204" pitchFamily="34" charset="0"/>
              </a:rPr>
              <a:t> </a:t>
            </a:r>
            <a:r>
              <a:rPr lang="en-US" altLang="zh-CN" sz="2000" b="1" dirty="0">
                <a:latin typeface="Calibri" panose="020F0502020204030204" pitchFamily="34" charset="0"/>
                <a:cs typeface="Calibri" panose="020F0502020204030204" pitchFamily="34" charset="0"/>
              </a:rPr>
              <a:t>error</a:t>
            </a:r>
            <a:r>
              <a:rPr lang="zh-CN" altLang="en-US" sz="2000" b="1" dirty="0">
                <a:latin typeface="Calibri" panose="020F0502020204030204" pitchFamily="34" charset="0"/>
                <a:cs typeface="Calibri" panose="020F0502020204030204" pitchFamily="34" charset="0"/>
              </a:rPr>
              <a:t> </a:t>
            </a:r>
            <a:r>
              <a:rPr lang="en-US" altLang="zh-CN" sz="2000" b="1" dirty="0">
                <a:latin typeface="Calibri" panose="020F0502020204030204" pitchFamily="34" charset="0"/>
                <a:cs typeface="Calibri" panose="020F0502020204030204" pitchFamily="34" charset="0"/>
              </a:rPr>
              <a:t>compensation</a:t>
            </a:r>
            <a:endParaRPr lang="en-US" sz="2000" b="1" dirty="0">
              <a:latin typeface="Calibri" panose="020F0502020204030204" pitchFamily="34" charset="0"/>
              <a:cs typeface="Calibri" panose="020F0502020204030204" pitchFamily="34" charset="0"/>
            </a:endParaRPr>
          </a:p>
        </p:txBody>
      </p:sp>
      <p:sp>
        <p:nvSpPr>
          <p:cNvPr id="36" name="Rectangle 45">
            <a:extLst>
              <a:ext uri="{FF2B5EF4-FFF2-40B4-BE49-F238E27FC236}">
                <a16:creationId xmlns:a16="http://schemas.microsoft.com/office/drawing/2014/main" id="{77E4E25F-177B-5B0B-3F1C-CA110C578D3A}"/>
              </a:ext>
            </a:extLst>
          </p:cNvPr>
          <p:cNvSpPr/>
          <p:nvPr/>
        </p:nvSpPr>
        <p:spPr>
          <a:xfrm>
            <a:off x="4534248" y="822960"/>
            <a:ext cx="4298856" cy="1559052"/>
          </a:xfrm>
          <a:prstGeom prst="rect">
            <a:avLst/>
          </a:prstGeom>
          <a:noFill/>
          <a:ln w="28575">
            <a:solidFill>
              <a:srgbClr val="C800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0" name="Shape 48"/>
          <p:cNvSpPr/>
          <p:nvPr/>
        </p:nvSpPr>
        <p:spPr>
          <a:xfrm>
            <a:off x="7104171" y="3527206"/>
            <a:ext cx="0" cy="530352"/>
          </a:xfrm>
          <a:prstGeom prst="line">
            <a:avLst/>
          </a:prstGeom>
          <a:noFill/>
          <a:ln w="20320">
            <a:solidFill>
              <a:srgbClr val="70AD47"/>
            </a:solidFill>
            <a:prstDash val="dash"/>
            <a:tailEnd type="triangle"/>
          </a:ln>
        </p:spPr>
        <p:txBody>
          <a:bodyPr/>
          <a:lstStyle/>
          <a:p>
            <a:endParaRPr lang="zh-SG"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283464" y="73152"/>
            <a:ext cx="8549640" cy="502920"/>
          </a:xfrm>
          <a:prstGeom prst="rect">
            <a:avLst/>
          </a:prstGeom>
          <a:noFill/>
          <a:ln/>
        </p:spPr>
        <p:txBody>
          <a:bodyPr wrap="square" lIns="0" tIns="0" rIns="0" bIns="0" rtlCol="0" anchor="ctr">
            <a:normAutofit/>
          </a:bodyPr>
          <a:lstStyle/>
          <a:p>
            <a:pPr marL="0" indent="0">
              <a:buNone/>
            </a:pPr>
            <a:r>
              <a:rPr lang="en-US" sz="2800" b="1" dirty="0">
                <a:solidFill>
                  <a:srgbClr val="111111"/>
                </a:solidFill>
                <a:latin typeface="Calibri" panose="020F0502020204030204" pitchFamily="34" charset="0"/>
                <a:ea typeface="Calibri Light" pitchFamily="34" charset="-122"/>
                <a:cs typeface="Calibri" panose="020F0502020204030204" pitchFamily="34" charset="0"/>
              </a:rPr>
              <a:t>PP: earlier boundaries receive stronger protection</a:t>
            </a:r>
            <a:endParaRPr lang="en-US" sz="2800" b="1" dirty="0">
              <a:latin typeface="Calibri" panose="020F0502020204030204" pitchFamily="34" charset="0"/>
              <a:cs typeface="Calibri" panose="020F0502020204030204" pitchFamily="34" charset="0"/>
            </a:endParaRPr>
          </a:p>
        </p:txBody>
      </p:sp>
      <p:sp>
        <p:nvSpPr>
          <p:cNvPr id="4" name="Text 2"/>
          <p:cNvSpPr/>
          <p:nvPr/>
        </p:nvSpPr>
        <p:spPr>
          <a:xfrm>
            <a:off x="2359152" y="4882896"/>
            <a:ext cx="4800600" cy="182880"/>
          </a:xfrm>
          <a:prstGeom prst="rect">
            <a:avLst/>
          </a:prstGeom>
          <a:noFill/>
          <a:ln/>
        </p:spPr>
        <p:txBody>
          <a:bodyPr wrap="square" lIns="0" tIns="0" rIns="0" bIns="0" rtlCol="0" anchor="ctr"/>
          <a:lstStyle/>
          <a:p>
            <a:pPr marL="0" indent="0" algn="ctr">
              <a:buNone/>
            </a:pPr>
            <a:r>
              <a:rPr lang="en-US" sz="800" dirty="0">
                <a:solidFill>
                  <a:srgbClr val="8C8C8C"/>
                </a:solidFill>
                <a:latin typeface="Calibri" pitchFamily="34" charset="0"/>
                <a:ea typeface="Calibri" pitchFamily="34" charset="-122"/>
                <a:cs typeface="Calibri" pitchFamily="34" charset="-120"/>
              </a:rPr>
              <a:t>The 10th Asia-Pacific Workshop on Networking (APNet '26), August 2026</a:t>
            </a:r>
            <a:endParaRPr lang="en-US" sz="800" dirty="0"/>
          </a:p>
        </p:txBody>
      </p:sp>
      <p:sp>
        <p:nvSpPr>
          <p:cNvPr id="5" name="Text 3"/>
          <p:cNvSpPr/>
          <p:nvPr/>
        </p:nvSpPr>
        <p:spPr>
          <a:xfrm>
            <a:off x="8668512" y="4882896"/>
            <a:ext cx="393192" cy="182880"/>
          </a:xfrm>
          <a:prstGeom prst="rect">
            <a:avLst/>
          </a:prstGeom>
          <a:noFill/>
          <a:ln/>
        </p:spPr>
        <p:txBody>
          <a:bodyPr wrap="square" lIns="0" tIns="0" rIns="0" bIns="0" rtlCol="0" anchor="ctr">
            <a:normAutofit/>
          </a:bodyPr>
          <a:lstStyle/>
          <a:p>
            <a:pPr algn="ctr"/>
            <a:r>
              <a:rPr sz="600" b="0" i="0">
                <a:solidFill>
                  <a:srgbClr val="A0A0A0"/>
                </a:solidFill>
                <a:latin typeface="Helvetica"/>
              </a:rPr>
              <a:t>8</a:t>
            </a:r>
          </a:p>
        </p:txBody>
      </p:sp>
      <p:sp>
        <p:nvSpPr>
          <p:cNvPr id="6" name="Shape 4"/>
          <p:cNvSpPr/>
          <p:nvPr/>
        </p:nvSpPr>
        <p:spPr>
          <a:xfrm>
            <a:off x="384048" y="877824"/>
            <a:ext cx="4864608" cy="3675888"/>
          </a:xfrm>
          <a:prstGeom prst="roundRect">
            <a:avLst>
              <a:gd name="adj" fmla="val 995"/>
            </a:avLst>
          </a:prstGeom>
          <a:solidFill>
            <a:srgbClr val="FFFFFF"/>
          </a:solidFill>
          <a:ln w="12700">
            <a:solidFill>
              <a:srgbClr val="BFBFBF"/>
            </a:solidFill>
            <a:prstDash val="solid"/>
          </a:ln>
        </p:spPr>
        <p:txBody>
          <a:bodyPr/>
          <a:lstStyle/>
          <a:p>
            <a:endParaRPr lang="zh-SG" altLang="en-US"/>
          </a:p>
        </p:txBody>
      </p:sp>
      <p:sp>
        <p:nvSpPr>
          <p:cNvPr id="7" name="Text 5"/>
          <p:cNvSpPr/>
          <p:nvPr/>
        </p:nvSpPr>
        <p:spPr>
          <a:xfrm>
            <a:off x="385213" y="913070"/>
            <a:ext cx="4881731" cy="484215"/>
          </a:xfrm>
          <a:prstGeom prst="rect">
            <a:avLst/>
          </a:prstGeom>
          <a:noFill/>
          <a:ln/>
        </p:spPr>
        <p:txBody>
          <a:bodyPr wrap="square" lIns="0" tIns="0" rIns="0" bIns="0" rtlCol="0" anchor="ctr">
            <a:normAutofit fontScale="92500" lnSpcReduction="10000"/>
          </a:bodyPr>
          <a:lstStyle/>
          <a:p>
            <a:pPr marL="0" indent="0" algn="ctr">
              <a:buNone/>
            </a:pPr>
            <a:r>
              <a:rPr lang="en-US" b="1" dirty="0">
                <a:solidFill>
                  <a:srgbClr val="1F1F1F"/>
                </a:solidFill>
                <a:latin typeface="Calibri" pitchFamily="34" charset="0"/>
                <a:ea typeface="Calibri" pitchFamily="34" charset="-122"/>
                <a:cs typeface="Calibri" pitchFamily="34" charset="-120"/>
              </a:rPr>
              <a:t>Evidence: activation loss sensitivity depends on pipeline</a:t>
            </a:r>
            <a:r>
              <a:rPr lang="zh-CN" altLang="en-US" b="1" dirty="0">
                <a:solidFill>
                  <a:srgbClr val="1F1F1F"/>
                </a:solidFill>
                <a:latin typeface="Calibri" pitchFamily="34" charset="0"/>
                <a:ea typeface="Calibri" pitchFamily="34" charset="-122"/>
                <a:cs typeface="Calibri" pitchFamily="34" charset="-120"/>
              </a:rPr>
              <a:t> </a:t>
            </a:r>
            <a:r>
              <a:rPr lang="en-US" b="1" dirty="0">
                <a:solidFill>
                  <a:srgbClr val="1F1F1F"/>
                </a:solidFill>
                <a:latin typeface="Calibri" pitchFamily="34" charset="0"/>
                <a:ea typeface="Calibri" pitchFamily="34" charset="-122"/>
                <a:cs typeface="Calibri" pitchFamily="34" charset="-120"/>
              </a:rPr>
              <a:t>depth</a:t>
            </a:r>
            <a:endParaRPr lang="en-US" dirty="0"/>
          </a:p>
        </p:txBody>
      </p:sp>
      <p:pic>
        <p:nvPicPr>
          <p:cNvPr id="8" name="Image 0" descr="/mnt/data/paper_assets/fig1_plots.png"/>
          <p:cNvPicPr>
            <a:picLocks noChangeAspect="1"/>
          </p:cNvPicPr>
          <p:nvPr/>
        </p:nvPicPr>
        <p:blipFill>
          <a:blip r:embed="rId3"/>
          <a:stretch>
            <a:fillRect/>
          </a:stretch>
        </p:blipFill>
        <p:spPr>
          <a:xfrm>
            <a:off x="548640" y="1356345"/>
            <a:ext cx="4535424" cy="1969038"/>
          </a:xfrm>
          <a:prstGeom prst="rect">
            <a:avLst/>
          </a:prstGeom>
        </p:spPr>
      </p:pic>
      <p:sp>
        <p:nvSpPr>
          <p:cNvPr id="9" name="Shape 6"/>
          <p:cNvSpPr/>
          <p:nvPr/>
        </p:nvSpPr>
        <p:spPr>
          <a:xfrm>
            <a:off x="914400" y="3675888"/>
            <a:ext cx="3611880" cy="0"/>
          </a:xfrm>
          <a:prstGeom prst="line">
            <a:avLst/>
          </a:prstGeom>
          <a:noFill/>
          <a:ln w="17780">
            <a:solidFill>
              <a:srgbClr val="C00000"/>
            </a:solidFill>
            <a:prstDash val="solid"/>
            <a:headEnd type="none"/>
            <a:tailEnd type="triangle"/>
          </a:ln>
        </p:spPr>
        <p:txBody>
          <a:bodyPr/>
          <a:lstStyle/>
          <a:p>
            <a:endParaRPr lang="zh-SG" altLang="en-US"/>
          </a:p>
        </p:txBody>
      </p:sp>
      <p:sp>
        <p:nvSpPr>
          <p:cNvPr id="10" name="Text 7"/>
          <p:cNvSpPr/>
          <p:nvPr/>
        </p:nvSpPr>
        <p:spPr>
          <a:xfrm>
            <a:off x="1005840" y="3401568"/>
            <a:ext cx="3383280" cy="219456"/>
          </a:xfrm>
          <a:prstGeom prst="rect">
            <a:avLst/>
          </a:prstGeom>
          <a:noFill/>
          <a:ln/>
        </p:spPr>
        <p:txBody>
          <a:bodyPr wrap="square" lIns="0" tIns="0" rIns="0" bIns="0" rtlCol="0" anchor="ctr"/>
          <a:lstStyle/>
          <a:p>
            <a:pPr marL="0" indent="0" algn="ctr">
              <a:buNone/>
            </a:pPr>
            <a:r>
              <a:rPr lang="en-US" sz="1250" b="1" dirty="0">
                <a:solidFill>
                  <a:srgbClr val="C00000"/>
                </a:solidFill>
              </a:rPr>
              <a:t>earlier split (Layer 6) degrades sooner</a:t>
            </a:r>
            <a:endParaRPr lang="en-US" sz="1250" dirty="0"/>
          </a:p>
        </p:txBody>
      </p:sp>
      <p:sp>
        <p:nvSpPr>
          <p:cNvPr id="11" name="Text 8"/>
          <p:cNvSpPr/>
          <p:nvPr/>
        </p:nvSpPr>
        <p:spPr>
          <a:xfrm>
            <a:off x="658368" y="3877055"/>
            <a:ext cx="4315968" cy="644837"/>
          </a:xfrm>
          <a:prstGeom prst="rect">
            <a:avLst/>
          </a:prstGeom>
          <a:noFill/>
          <a:ln/>
        </p:spPr>
        <p:txBody>
          <a:bodyPr wrap="square" lIns="0" tIns="0" rIns="0" bIns="0" rtlCol="0" anchor="ctr">
            <a:normAutofit/>
          </a:bodyPr>
          <a:lstStyle/>
          <a:p>
            <a:pPr marL="0" indent="0" algn="ctr">
              <a:buNone/>
            </a:pPr>
            <a:r>
              <a:rPr lang="en-US" b="1" dirty="0">
                <a:solidFill>
                  <a:srgbClr val="1F1F1F"/>
                </a:solidFill>
              </a:rPr>
              <a:t>PP has nonzero but bounded loss tolerance </a:t>
            </a:r>
          </a:p>
          <a:p>
            <a:pPr marL="0" indent="0" algn="ctr">
              <a:buNone/>
            </a:pPr>
            <a:r>
              <a:rPr lang="en-US" b="1" dirty="0">
                <a:solidFill>
                  <a:srgbClr val="1F1F1F"/>
                </a:solidFill>
              </a:rPr>
              <a:t>the bound should be conservative</a:t>
            </a:r>
            <a:endParaRPr lang="en-US" dirty="0"/>
          </a:p>
        </p:txBody>
      </p:sp>
      <p:sp>
        <p:nvSpPr>
          <p:cNvPr id="12" name="Shape 9"/>
          <p:cNvSpPr/>
          <p:nvPr/>
        </p:nvSpPr>
        <p:spPr>
          <a:xfrm>
            <a:off x="5468112" y="877824"/>
            <a:ext cx="3291840" cy="3675888"/>
          </a:xfrm>
          <a:prstGeom prst="roundRect">
            <a:avLst>
              <a:gd name="adj" fmla="val 1111"/>
            </a:avLst>
          </a:prstGeom>
          <a:solidFill>
            <a:srgbClr val="F7F7F7"/>
          </a:solidFill>
          <a:ln w="12700">
            <a:solidFill>
              <a:srgbClr val="BFBFBF"/>
            </a:solidFill>
            <a:prstDash val="solid"/>
          </a:ln>
        </p:spPr>
        <p:txBody>
          <a:bodyPr/>
          <a:lstStyle/>
          <a:p>
            <a:endParaRPr lang="zh-SG" altLang="en-US" sz="2000"/>
          </a:p>
        </p:txBody>
      </p:sp>
      <p:sp>
        <p:nvSpPr>
          <p:cNvPr id="13" name="Text 10"/>
          <p:cNvSpPr/>
          <p:nvPr/>
        </p:nvSpPr>
        <p:spPr>
          <a:xfrm>
            <a:off x="6455664" y="862008"/>
            <a:ext cx="3035808" cy="402336"/>
          </a:xfrm>
          <a:prstGeom prst="rect">
            <a:avLst/>
          </a:prstGeom>
          <a:noFill/>
          <a:ln/>
        </p:spPr>
        <p:txBody>
          <a:bodyPr wrap="square" lIns="0" tIns="0" rIns="0" bIns="0" rtlCol="0" anchor="ctr">
            <a:normAutofit/>
          </a:bodyPr>
          <a:lstStyle/>
          <a:p>
            <a:pPr marL="0" indent="0">
              <a:buNone/>
            </a:pPr>
            <a:r>
              <a:rPr lang="en-US" sz="1700" b="1" dirty="0">
                <a:solidFill>
                  <a:srgbClr val="1F1F1F"/>
                </a:solidFill>
                <a:latin typeface="Calibri" pitchFamily="34" charset="0"/>
                <a:ea typeface="Calibri" pitchFamily="34" charset="-122"/>
                <a:cs typeface="Calibri" pitchFamily="34" charset="-120"/>
              </a:rPr>
              <a:t>SMART policy</a:t>
            </a:r>
            <a:endParaRPr lang="en-US" sz="1700" dirty="0"/>
          </a:p>
        </p:txBody>
      </p:sp>
      <p:sp>
        <p:nvSpPr>
          <p:cNvPr id="14" name="Shape 11"/>
          <p:cNvSpPr/>
          <p:nvPr/>
        </p:nvSpPr>
        <p:spPr>
          <a:xfrm>
            <a:off x="5742432" y="1335024"/>
            <a:ext cx="329184" cy="384048"/>
          </a:xfrm>
          <a:prstGeom prst="roundRect">
            <a:avLst>
              <a:gd name="adj" fmla="val 13889"/>
            </a:avLst>
          </a:prstGeom>
          <a:solidFill>
            <a:srgbClr val="FCE4D6"/>
          </a:solidFill>
          <a:ln w="12700">
            <a:solidFill>
              <a:srgbClr val="D9534F"/>
            </a:solidFill>
            <a:prstDash val="solid"/>
          </a:ln>
        </p:spPr>
        <p:txBody>
          <a:bodyPr/>
          <a:lstStyle/>
          <a:p>
            <a:endParaRPr lang="zh-SG" altLang="en-US"/>
          </a:p>
        </p:txBody>
      </p:sp>
      <p:sp>
        <p:nvSpPr>
          <p:cNvPr id="15" name="Text 12"/>
          <p:cNvSpPr/>
          <p:nvPr/>
        </p:nvSpPr>
        <p:spPr>
          <a:xfrm>
            <a:off x="5788152" y="1353312"/>
            <a:ext cx="237744" cy="347472"/>
          </a:xfrm>
          <a:prstGeom prst="rect">
            <a:avLst/>
          </a:prstGeom>
          <a:noFill/>
          <a:ln/>
        </p:spPr>
        <p:txBody>
          <a:bodyPr wrap="square" lIns="381" tIns="381" rIns="381" bIns="381" rtlCol="0" anchor="ctr">
            <a:normAutofit/>
          </a:bodyPr>
          <a:lstStyle/>
          <a:p>
            <a:pPr marL="0" indent="0" algn="ctr">
              <a:buNone/>
            </a:pPr>
            <a:r>
              <a:rPr lang="en-US" sz="1050" b="1" dirty="0">
                <a:solidFill>
                  <a:srgbClr val="1F1F1F"/>
                </a:solidFill>
                <a:latin typeface="Calibri" pitchFamily="34" charset="0"/>
                <a:ea typeface="Calibri" pitchFamily="34" charset="-122"/>
                <a:cs typeface="Calibri" pitchFamily="34" charset="-120"/>
              </a:rPr>
              <a:t>L1</a:t>
            </a:r>
            <a:endParaRPr lang="en-US" sz="1050" dirty="0"/>
          </a:p>
        </p:txBody>
      </p:sp>
      <p:sp>
        <p:nvSpPr>
          <p:cNvPr id="16" name="Shape 13"/>
          <p:cNvSpPr/>
          <p:nvPr/>
        </p:nvSpPr>
        <p:spPr>
          <a:xfrm>
            <a:off x="6080760" y="1527048"/>
            <a:ext cx="73152" cy="0"/>
          </a:xfrm>
          <a:prstGeom prst="line">
            <a:avLst/>
          </a:prstGeom>
          <a:noFill/>
          <a:ln w="10160">
            <a:solidFill>
              <a:srgbClr val="666666"/>
            </a:solidFill>
            <a:prstDash val="solid"/>
            <a:headEnd type="none"/>
            <a:tailEnd type="triangle"/>
          </a:ln>
        </p:spPr>
        <p:txBody>
          <a:bodyPr/>
          <a:lstStyle/>
          <a:p>
            <a:endParaRPr lang="zh-SG" altLang="en-US"/>
          </a:p>
        </p:txBody>
      </p:sp>
      <p:sp>
        <p:nvSpPr>
          <p:cNvPr id="17" name="Shape 14"/>
          <p:cNvSpPr/>
          <p:nvPr/>
        </p:nvSpPr>
        <p:spPr>
          <a:xfrm>
            <a:off x="6172200" y="1335024"/>
            <a:ext cx="329184" cy="384048"/>
          </a:xfrm>
          <a:prstGeom prst="roundRect">
            <a:avLst>
              <a:gd name="adj" fmla="val 13889"/>
            </a:avLst>
          </a:prstGeom>
          <a:solidFill>
            <a:srgbClr val="FCE4D6"/>
          </a:solidFill>
          <a:ln w="12700">
            <a:solidFill>
              <a:srgbClr val="D9534F"/>
            </a:solidFill>
            <a:prstDash val="solid"/>
          </a:ln>
        </p:spPr>
        <p:txBody>
          <a:bodyPr/>
          <a:lstStyle/>
          <a:p>
            <a:endParaRPr lang="zh-SG" altLang="en-US"/>
          </a:p>
        </p:txBody>
      </p:sp>
      <p:sp>
        <p:nvSpPr>
          <p:cNvPr id="18" name="Text 15"/>
          <p:cNvSpPr/>
          <p:nvPr/>
        </p:nvSpPr>
        <p:spPr>
          <a:xfrm>
            <a:off x="6217920" y="1353312"/>
            <a:ext cx="237744" cy="347472"/>
          </a:xfrm>
          <a:prstGeom prst="rect">
            <a:avLst/>
          </a:prstGeom>
          <a:noFill/>
          <a:ln/>
        </p:spPr>
        <p:txBody>
          <a:bodyPr wrap="square" lIns="381" tIns="381" rIns="381" bIns="381" rtlCol="0" anchor="ctr">
            <a:normAutofit/>
          </a:bodyPr>
          <a:lstStyle/>
          <a:p>
            <a:pPr marL="0" indent="0" algn="ctr">
              <a:buNone/>
            </a:pPr>
            <a:r>
              <a:rPr lang="en-US" sz="1050" b="1" dirty="0">
                <a:solidFill>
                  <a:srgbClr val="1F1F1F"/>
                </a:solidFill>
                <a:latin typeface="Calibri" pitchFamily="34" charset="0"/>
                <a:ea typeface="Calibri" pitchFamily="34" charset="-122"/>
                <a:cs typeface="Calibri" pitchFamily="34" charset="-120"/>
              </a:rPr>
              <a:t>L2</a:t>
            </a:r>
            <a:endParaRPr lang="en-US" sz="1050" dirty="0"/>
          </a:p>
        </p:txBody>
      </p:sp>
      <p:sp>
        <p:nvSpPr>
          <p:cNvPr id="19" name="Shape 16"/>
          <p:cNvSpPr/>
          <p:nvPr/>
        </p:nvSpPr>
        <p:spPr>
          <a:xfrm>
            <a:off x="6510528" y="1527048"/>
            <a:ext cx="73152" cy="0"/>
          </a:xfrm>
          <a:prstGeom prst="line">
            <a:avLst/>
          </a:prstGeom>
          <a:noFill/>
          <a:ln w="10160">
            <a:solidFill>
              <a:srgbClr val="666666"/>
            </a:solidFill>
            <a:prstDash val="solid"/>
            <a:headEnd type="none"/>
            <a:tailEnd type="triangle"/>
          </a:ln>
        </p:spPr>
        <p:txBody>
          <a:bodyPr/>
          <a:lstStyle/>
          <a:p>
            <a:endParaRPr lang="zh-SG" altLang="en-US"/>
          </a:p>
        </p:txBody>
      </p:sp>
      <p:sp>
        <p:nvSpPr>
          <p:cNvPr id="20" name="Shape 17"/>
          <p:cNvSpPr/>
          <p:nvPr/>
        </p:nvSpPr>
        <p:spPr>
          <a:xfrm>
            <a:off x="6601968" y="1335024"/>
            <a:ext cx="329184" cy="384048"/>
          </a:xfrm>
          <a:prstGeom prst="roundRect">
            <a:avLst>
              <a:gd name="adj" fmla="val 13889"/>
            </a:avLst>
          </a:prstGeom>
          <a:solidFill>
            <a:srgbClr val="FFF2CC"/>
          </a:solidFill>
          <a:ln w="12700">
            <a:solidFill>
              <a:srgbClr val="BF9000"/>
            </a:solidFill>
            <a:prstDash val="solid"/>
          </a:ln>
        </p:spPr>
        <p:txBody>
          <a:bodyPr/>
          <a:lstStyle/>
          <a:p>
            <a:endParaRPr lang="zh-SG" altLang="en-US"/>
          </a:p>
        </p:txBody>
      </p:sp>
      <p:sp>
        <p:nvSpPr>
          <p:cNvPr id="21" name="Text 18"/>
          <p:cNvSpPr/>
          <p:nvPr/>
        </p:nvSpPr>
        <p:spPr>
          <a:xfrm>
            <a:off x="6647688" y="1353312"/>
            <a:ext cx="237744" cy="347472"/>
          </a:xfrm>
          <a:prstGeom prst="rect">
            <a:avLst/>
          </a:prstGeom>
          <a:noFill/>
          <a:ln/>
        </p:spPr>
        <p:txBody>
          <a:bodyPr wrap="square" lIns="381" tIns="381" rIns="381" bIns="381" rtlCol="0" anchor="ctr">
            <a:normAutofit/>
          </a:bodyPr>
          <a:lstStyle/>
          <a:p>
            <a:pPr marL="0" indent="0" algn="ctr">
              <a:buNone/>
            </a:pPr>
            <a:r>
              <a:rPr lang="en-US" sz="1050" b="1" dirty="0">
                <a:solidFill>
                  <a:srgbClr val="1F1F1F"/>
                </a:solidFill>
                <a:latin typeface="Calibri" pitchFamily="34" charset="0"/>
                <a:ea typeface="Calibri" pitchFamily="34" charset="-122"/>
                <a:cs typeface="Calibri" pitchFamily="34" charset="-120"/>
              </a:rPr>
              <a:t>L3</a:t>
            </a:r>
            <a:endParaRPr lang="en-US" sz="1050" dirty="0"/>
          </a:p>
        </p:txBody>
      </p:sp>
      <p:sp>
        <p:nvSpPr>
          <p:cNvPr id="22" name="Shape 19"/>
          <p:cNvSpPr/>
          <p:nvPr/>
        </p:nvSpPr>
        <p:spPr>
          <a:xfrm>
            <a:off x="6940296" y="1527048"/>
            <a:ext cx="73152" cy="0"/>
          </a:xfrm>
          <a:prstGeom prst="line">
            <a:avLst/>
          </a:prstGeom>
          <a:noFill/>
          <a:ln w="10160">
            <a:solidFill>
              <a:srgbClr val="666666"/>
            </a:solidFill>
            <a:prstDash val="solid"/>
            <a:headEnd type="none"/>
            <a:tailEnd type="triangle"/>
          </a:ln>
        </p:spPr>
        <p:txBody>
          <a:bodyPr/>
          <a:lstStyle/>
          <a:p>
            <a:endParaRPr lang="zh-SG" altLang="en-US"/>
          </a:p>
        </p:txBody>
      </p:sp>
      <p:sp>
        <p:nvSpPr>
          <p:cNvPr id="23" name="Shape 20"/>
          <p:cNvSpPr/>
          <p:nvPr/>
        </p:nvSpPr>
        <p:spPr>
          <a:xfrm>
            <a:off x="7031736" y="1335024"/>
            <a:ext cx="329184" cy="384048"/>
          </a:xfrm>
          <a:prstGeom prst="roundRect">
            <a:avLst>
              <a:gd name="adj" fmla="val 13889"/>
            </a:avLst>
          </a:prstGeom>
          <a:solidFill>
            <a:srgbClr val="FFF2CC"/>
          </a:solidFill>
          <a:ln w="12700">
            <a:solidFill>
              <a:srgbClr val="BF9000"/>
            </a:solidFill>
            <a:prstDash val="solid"/>
          </a:ln>
        </p:spPr>
        <p:txBody>
          <a:bodyPr/>
          <a:lstStyle/>
          <a:p>
            <a:endParaRPr lang="zh-SG" altLang="en-US"/>
          </a:p>
        </p:txBody>
      </p:sp>
      <p:sp>
        <p:nvSpPr>
          <p:cNvPr id="24" name="Text 21"/>
          <p:cNvSpPr/>
          <p:nvPr/>
        </p:nvSpPr>
        <p:spPr>
          <a:xfrm>
            <a:off x="7077456" y="1353312"/>
            <a:ext cx="237744" cy="347472"/>
          </a:xfrm>
          <a:prstGeom prst="rect">
            <a:avLst/>
          </a:prstGeom>
          <a:noFill/>
          <a:ln/>
        </p:spPr>
        <p:txBody>
          <a:bodyPr wrap="square" lIns="381" tIns="381" rIns="381" bIns="381" rtlCol="0" anchor="ctr">
            <a:normAutofit/>
          </a:bodyPr>
          <a:lstStyle/>
          <a:p>
            <a:pPr marL="0" indent="0" algn="ctr">
              <a:buNone/>
            </a:pPr>
            <a:r>
              <a:rPr lang="en-US" sz="1050" b="1" dirty="0">
                <a:solidFill>
                  <a:srgbClr val="1F1F1F"/>
                </a:solidFill>
                <a:latin typeface="Calibri" pitchFamily="34" charset="0"/>
                <a:ea typeface="Calibri" pitchFamily="34" charset="-122"/>
                <a:cs typeface="Calibri" pitchFamily="34" charset="-120"/>
              </a:rPr>
              <a:t>L4</a:t>
            </a:r>
            <a:endParaRPr lang="en-US" sz="1050" dirty="0"/>
          </a:p>
        </p:txBody>
      </p:sp>
      <p:sp>
        <p:nvSpPr>
          <p:cNvPr id="25" name="Shape 22"/>
          <p:cNvSpPr/>
          <p:nvPr/>
        </p:nvSpPr>
        <p:spPr>
          <a:xfrm>
            <a:off x="7370064" y="1527048"/>
            <a:ext cx="73152" cy="0"/>
          </a:xfrm>
          <a:prstGeom prst="line">
            <a:avLst/>
          </a:prstGeom>
          <a:noFill/>
          <a:ln w="10160">
            <a:solidFill>
              <a:srgbClr val="666666"/>
            </a:solidFill>
            <a:prstDash val="solid"/>
            <a:headEnd type="none"/>
            <a:tailEnd type="triangle"/>
          </a:ln>
        </p:spPr>
        <p:txBody>
          <a:bodyPr/>
          <a:lstStyle/>
          <a:p>
            <a:endParaRPr lang="zh-SG" altLang="en-US"/>
          </a:p>
        </p:txBody>
      </p:sp>
      <p:sp>
        <p:nvSpPr>
          <p:cNvPr id="26" name="Shape 23"/>
          <p:cNvSpPr/>
          <p:nvPr/>
        </p:nvSpPr>
        <p:spPr>
          <a:xfrm>
            <a:off x="7461504" y="1335024"/>
            <a:ext cx="329184" cy="384048"/>
          </a:xfrm>
          <a:prstGeom prst="roundRect">
            <a:avLst>
              <a:gd name="adj" fmla="val 13889"/>
            </a:avLst>
          </a:prstGeom>
          <a:solidFill>
            <a:srgbClr val="E2F0D9"/>
          </a:solidFill>
          <a:ln w="12700">
            <a:solidFill>
              <a:srgbClr val="70AD47"/>
            </a:solidFill>
            <a:prstDash val="solid"/>
          </a:ln>
        </p:spPr>
        <p:txBody>
          <a:bodyPr/>
          <a:lstStyle/>
          <a:p>
            <a:endParaRPr lang="zh-SG" altLang="en-US"/>
          </a:p>
        </p:txBody>
      </p:sp>
      <p:sp>
        <p:nvSpPr>
          <p:cNvPr id="27" name="Text 24"/>
          <p:cNvSpPr/>
          <p:nvPr/>
        </p:nvSpPr>
        <p:spPr>
          <a:xfrm>
            <a:off x="7507224" y="1353312"/>
            <a:ext cx="237744" cy="347472"/>
          </a:xfrm>
          <a:prstGeom prst="rect">
            <a:avLst/>
          </a:prstGeom>
          <a:noFill/>
          <a:ln/>
        </p:spPr>
        <p:txBody>
          <a:bodyPr wrap="square" lIns="381" tIns="381" rIns="381" bIns="381" rtlCol="0" anchor="ctr">
            <a:normAutofit/>
          </a:bodyPr>
          <a:lstStyle/>
          <a:p>
            <a:pPr marL="0" indent="0" algn="ctr">
              <a:buNone/>
            </a:pPr>
            <a:r>
              <a:rPr lang="en-US" sz="1050" b="1" dirty="0">
                <a:solidFill>
                  <a:srgbClr val="1F1F1F"/>
                </a:solidFill>
                <a:latin typeface="Calibri" pitchFamily="34" charset="0"/>
                <a:ea typeface="Calibri" pitchFamily="34" charset="-122"/>
                <a:cs typeface="Calibri" pitchFamily="34" charset="-120"/>
              </a:rPr>
              <a:t>L5</a:t>
            </a:r>
            <a:endParaRPr lang="en-US" sz="1050" dirty="0"/>
          </a:p>
        </p:txBody>
      </p:sp>
      <p:sp>
        <p:nvSpPr>
          <p:cNvPr id="28" name="Shape 25"/>
          <p:cNvSpPr/>
          <p:nvPr/>
        </p:nvSpPr>
        <p:spPr>
          <a:xfrm>
            <a:off x="7799832" y="1527048"/>
            <a:ext cx="73152" cy="0"/>
          </a:xfrm>
          <a:prstGeom prst="line">
            <a:avLst/>
          </a:prstGeom>
          <a:noFill/>
          <a:ln w="10160">
            <a:solidFill>
              <a:srgbClr val="666666"/>
            </a:solidFill>
            <a:prstDash val="solid"/>
            <a:headEnd type="none"/>
            <a:tailEnd type="triangle"/>
          </a:ln>
        </p:spPr>
        <p:txBody>
          <a:bodyPr/>
          <a:lstStyle/>
          <a:p>
            <a:endParaRPr lang="zh-SG" altLang="en-US"/>
          </a:p>
        </p:txBody>
      </p:sp>
      <p:sp>
        <p:nvSpPr>
          <p:cNvPr id="29" name="Shape 26"/>
          <p:cNvSpPr/>
          <p:nvPr/>
        </p:nvSpPr>
        <p:spPr>
          <a:xfrm>
            <a:off x="7891272" y="1335024"/>
            <a:ext cx="329184" cy="384048"/>
          </a:xfrm>
          <a:prstGeom prst="roundRect">
            <a:avLst>
              <a:gd name="adj" fmla="val 13889"/>
            </a:avLst>
          </a:prstGeom>
          <a:solidFill>
            <a:srgbClr val="E2F0D9"/>
          </a:solidFill>
          <a:ln w="12700">
            <a:solidFill>
              <a:srgbClr val="70AD47"/>
            </a:solidFill>
            <a:prstDash val="solid"/>
          </a:ln>
        </p:spPr>
        <p:txBody>
          <a:bodyPr/>
          <a:lstStyle/>
          <a:p>
            <a:endParaRPr lang="zh-SG" altLang="en-US"/>
          </a:p>
        </p:txBody>
      </p:sp>
      <p:sp>
        <p:nvSpPr>
          <p:cNvPr id="30" name="Text 27"/>
          <p:cNvSpPr/>
          <p:nvPr/>
        </p:nvSpPr>
        <p:spPr>
          <a:xfrm>
            <a:off x="7936992" y="1353312"/>
            <a:ext cx="237744" cy="347472"/>
          </a:xfrm>
          <a:prstGeom prst="rect">
            <a:avLst/>
          </a:prstGeom>
          <a:noFill/>
          <a:ln/>
        </p:spPr>
        <p:txBody>
          <a:bodyPr wrap="square" lIns="381" tIns="381" rIns="381" bIns="381" rtlCol="0" anchor="ctr">
            <a:normAutofit/>
          </a:bodyPr>
          <a:lstStyle/>
          <a:p>
            <a:pPr marL="0" indent="0" algn="ctr">
              <a:buNone/>
            </a:pPr>
            <a:r>
              <a:rPr lang="en-US" sz="1050" b="1" dirty="0">
                <a:solidFill>
                  <a:srgbClr val="1F1F1F"/>
                </a:solidFill>
                <a:latin typeface="Calibri" pitchFamily="34" charset="0"/>
                <a:ea typeface="Calibri" pitchFamily="34" charset="-122"/>
                <a:cs typeface="Calibri" pitchFamily="34" charset="-120"/>
              </a:rPr>
              <a:t>L6</a:t>
            </a:r>
            <a:endParaRPr lang="en-US" sz="1050" dirty="0"/>
          </a:p>
        </p:txBody>
      </p:sp>
      <p:sp>
        <p:nvSpPr>
          <p:cNvPr id="31" name="Text 28"/>
          <p:cNvSpPr/>
          <p:nvPr/>
        </p:nvSpPr>
        <p:spPr>
          <a:xfrm>
            <a:off x="5925312" y="1783080"/>
            <a:ext cx="2340864" cy="201168"/>
          </a:xfrm>
          <a:prstGeom prst="rect">
            <a:avLst/>
          </a:prstGeom>
          <a:noFill/>
          <a:ln/>
        </p:spPr>
        <p:txBody>
          <a:bodyPr wrap="square" lIns="0" tIns="0" rIns="0" bIns="0" rtlCol="0" anchor="ctr"/>
          <a:lstStyle/>
          <a:p>
            <a:pPr marL="0" indent="0" algn="ctr">
              <a:buNone/>
            </a:pPr>
            <a:r>
              <a:rPr lang="en-US" sz="1050" dirty="0">
                <a:solidFill>
                  <a:srgbClr val="666666"/>
                </a:solidFill>
              </a:rPr>
              <a:t>early → late</a:t>
            </a:r>
            <a:endParaRPr lang="en-US" sz="1050" dirty="0"/>
          </a:p>
        </p:txBody>
      </p:sp>
      <p:sp>
        <p:nvSpPr>
          <p:cNvPr id="32" name="Shape 29"/>
          <p:cNvSpPr/>
          <p:nvPr/>
        </p:nvSpPr>
        <p:spPr>
          <a:xfrm>
            <a:off x="5705856" y="2084832"/>
            <a:ext cx="1280160" cy="384048"/>
          </a:xfrm>
          <a:prstGeom prst="roundRect">
            <a:avLst>
              <a:gd name="adj" fmla="val 11905"/>
            </a:avLst>
          </a:prstGeom>
          <a:solidFill>
            <a:srgbClr val="FCE4D6"/>
          </a:solidFill>
          <a:ln w="12700">
            <a:solidFill>
              <a:srgbClr val="D9534F"/>
            </a:solidFill>
            <a:prstDash val="solid"/>
          </a:ln>
        </p:spPr>
        <p:txBody>
          <a:bodyPr/>
          <a:lstStyle/>
          <a:p>
            <a:endParaRPr lang="zh-SG" altLang="en-US"/>
          </a:p>
        </p:txBody>
      </p:sp>
      <p:sp>
        <p:nvSpPr>
          <p:cNvPr id="33" name="Text 30"/>
          <p:cNvSpPr/>
          <p:nvPr/>
        </p:nvSpPr>
        <p:spPr>
          <a:xfrm>
            <a:off x="5751576" y="2103120"/>
            <a:ext cx="1188720" cy="347472"/>
          </a:xfrm>
          <a:prstGeom prst="rect">
            <a:avLst/>
          </a:prstGeom>
          <a:noFill/>
          <a:ln/>
        </p:spPr>
        <p:txBody>
          <a:bodyPr wrap="square" lIns="381" tIns="381" rIns="381" bIns="381" rtlCol="0" anchor="ctr">
            <a:normAutofit lnSpcReduction="10000"/>
          </a:bodyPr>
          <a:lstStyle/>
          <a:p>
            <a:pPr marL="0" indent="0" algn="ctr">
              <a:buNone/>
            </a:pPr>
            <a:r>
              <a:rPr lang="en-US" sz="1220" b="1" dirty="0">
                <a:solidFill>
                  <a:srgbClr val="C00000"/>
                </a:solidFill>
                <a:latin typeface="Calibri" pitchFamily="34" charset="0"/>
                <a:ea typeface="Calibri" pitchFamily="34" charset="-122"/>
                <a:cs typeface="Calibri" pitchFamily="34" charset="-120"/>
              </a:rPr>
              <a:t>Early boundary (HP)</a:t>
            </a:r>
            <a:endParaRPr lang="en-US" sz="1220" dirty="0"/>
          </a:p>
        </p:txBody>
      </p:sp>
      <p:sp>
        <p:nvSpPr>
          <p:cNvPr id="34" name="Text 31"/>
          <p:cNvSpPr/>
          <p:nvPr/>
        </p:nvSpPr>
        <p:spPr>
          <a:xfrm>
            <a:off x="7123176" y="2002536"/>
            <a:ext cx="1627632" cy="594360"/>
          </a:xfrm>
          <a:prstGeom prst="rect">
            <a:avLst/>
          </a:prstGeom>
          <a:noFill/>
          <a:ln/>
        </p:spPr>
        <p:txBody>
          <a:bodyPr wrap="square" lIns="254" tIns="254" rIns="254" bIns="254" rtlCol="0" anchor="ctr">
            <a:normAutofit fontScale="92500" lnSpcReduction="10000"/>
          </a:bodyPr>
          <a:lstStyle/>
          <a:p>
            <a:pPr marL="0" indent="0" algn="l">
              <a:buNone/>
            </a:pPr>
            <a:r>
              <a:rPr lang="en-US" sz="1400" dirty="0">
                <a:solidFill>
                  <a:srgbClr val="1F1F1F"/>
                </a:solidFill>
              </a:rPr>
              <a:t>Higher redundancy</a:t>
            </a:r>
            <a:endParaRPr lang="en-US" sz="1400" dirty="0"/>
          </a:p>
          <a:p>
            <a:pPr marL="0" indent="0" algn="l">
              <a:buNone/>
            </a:pPr>
            <a:r>
              <a:rPr lang="en-US" sz="1400" dirty="0">
                <a:solidFill>
                  <a:srgbClr val="1F1F1F"/>
                </a:solidFill>
              </a:rPr>
              <a:t>Stricter residual-loss bound</a:t>
            </a:r>
            <a:endParaRPr lang="en-US" sz="1400" dirty="0"/>
          </a:p>
        </p:txBody>
      </p:sp>
      <p:sp>
        <p:nvSpPr>
          <p:cNvPr id="35" name="Shape 32"/>
          <p:cNvSpPr/>
          <p:nvPr/>
        </p:nvSpPr>
        <p:spPr>
          <a:xfrm>
            <a:off x="5705856" y="2679192"/>
            <a:ext cx="1280160" cy="384048"/>
          </a:xfrm>
          <a:prstGeom prst="roundRect">
            <a:avLst>
              <a:gd name="adj" fmla="val 11905"/>
            </a:avLst>
          </a:prstGeom>
          <a:solidFill>
            <a:srgbClr val="E2F0D9"/>
          </a:solidFill>
          <a:ln w="12700">
            <a:solidFill>
              <a:srgbClr val="70AD47"/>
            </a:solidFill>
            <a:prstDash val="solid"/>
          </a:ln>
        </p:spPr>
        <p:txBody>
          <a:bodyPr/>
          <a:lstStyle/>
          <a:p>
            <a:endParaRPr lang="zh-SG" altLang="en-US"/>
          </a:p>
        </p:txBody>
      </p:sp>
      <p:sp>
        <p:nvSpPr>
          <p:cNvPr id="36" name="Text 33"/>
          <p:cNvSpPr/>
          <p:nvPr/>
        </p:nvSpPr>
        <p:spPr>
          <a:xfrm>
            <a:off x="5751576" y="2697480"/>
            <a:ext cx="1188720" cy="347472"/>
          </a:xfrm>
          <a:prstGeom prst="rect">
            <a:avLst/>
          </a:prstGeom>
          <a:noFill/>
          <a:ln/>
        </p:spPr>
        <p:txBody>
          <a:bodyPr wrap="square" lIns="381" tIns="381" rIns="381" bIns="381" rtlCol="0" anchor="ctr">
            <a:normAutofit lnSpcReduction="10000"/>
          </a:bodyPr>
          <a:lstStyle/>
          <a:p>
            <a:pPr marL="0" indent="0" algn="ctr">
              <a:buNone/>
            </a:pPr>
            <a:r>
              <a:rPr lang="en-US" sz="1220" b="1" dirty="0">
                <a:solidFill>
                  <a:srgbClr val="1F1F1F"/>
                </a:solidFill>
                <a:latin typeface="Calibri" pitchFamily="34" charset="0"/>
                <a:ea typeface="Calibri" pitchFamily="34" charset="-122"/>
                <a:cs typeface="Calibri" pitchFamily="34" charset="-120"/>
              </a:rPr>
              <a:t>Later boundary (LP)</a:t>
            </a:r>
            <a:endParaRPr lang="en-US" sz="1220" dirty="0"/>
          </a:p>
        </p:txBody>
      </p:sp>
      <p:sp>
        <p:nvSpPr>
          <p:cNvPr id="37" name="Text 34"/>
          <p:cNvSpPr/>
          <p:nvPr/>
        </p:nvSpPr>
        <p:spPr>
          <a:xfrm>
            <a:off x="7132320" y="2651760"/>
            <a:ext cx="1673352" cy="493776"/>
          </a:xfrm>
          <a:prstGeom prst="rect">
            <a:avLst/>
          </a:prstGeom>
          <a:noFill/>
          <a:ln/>
        </p:spPr>
        <p:txBody>
          <a:bodyPr wrap="square" lIns="254" tIns="254" rIns="254" bIns="254" rtlCol="0" anchor="ctr">
            <a:normAutofit fontScale="92500" lnSpcReduction="20000"/>
          </a:bodyPr>
          <a:lstStyle/>
          <a:p>
            <a:pPr marL="0" indent="0" algn="l">
              <a:buNone/>
            </a:pPr>
            <a:r>
              <a:rPr lang="en-US" sz="1400" dirty="0">
                <a:solidFill>
                  <a:srgbClr val="1F1F1F"/>
                </a:solidFill>
              </a:rPr>
              <a:t>Lower redundancy</a:t>
            </a:r>
            <a:endParaRPr lang="en-US" sz="1400" dirty="0"/>
          </a:p>
          <a:p>
            <a:pPr marL="0" indent="0" algn="l">
              <a:buNone/>
            </a:pPr>
            <a:r>
              <a:rPr lang="en-US" sz="1400" dirty="0">
                <a:solidFill>
                  <a:srgbClr val="1F1F1F"/>
                </a:solidFill>
              </a:rPr>
              <a:t>Slightly looser but small bound</a:t>
            </a:r>
            <a:endParaRPr lang="en-US" sz="1400" dirty="0"/>
          </a:p>
        </p:txBody>
      </p:sp>
      <p:sp>
        <p:nvSpPr>
          <p:cNvPr id="38" name="Shape 35"/>
          <p:cNvSpPr/>
          <p:nvPr/>
        </p:nvSpPr>
        <p:spPr>
          <a:xfrm>
            <a:off x="5678424" y="3364992"/>
            <a:ext cx="2916936" cy="642230"/>
          </a:xfrm>
          <a:prstGeom prst="roundRect">
            <a:avLst>
              <a:gd name="adj" fmla="val 4348"/>
            </a:avLst>
          </a:prstGeom>
          <a:solidFill>
            <a:srgbClr val="FFFFFF"/>
          </a:solidFill>
          <a:ln w="13970">
            <a:solidFill>
              <a:srgbClr val="2F75B5"/>
            </a:solidFill>
            <a:prstDash val="solid"/>
          </a:ln>
        </p:spPr>
        <p:txBody>
          <a:bodyPr/>
          <a:lstStyle/>
          <a:p>
            <a:endParaRPr lang="zh-SG" altLang="en-US"/>
          </a:p>
        </p:txBody>
      </p:sp>
      <p:sp>
        <p:nvSpPr>
          <p:cNvPr id="39" name="Text 36"/>
          <p:cNvSpPr/>
          <p:nvPr/>
        </p:nvSpPr>
        <p:spPr>
          <a:xfrm>
            <a:off x="5750860" y="3401925"/>
            <a:ext cx="2770632" cy="605297"/>
          </a:xfrm>
          <a:prstGeom prst="rect">
            <a:avLst/>
          </a:prstGeom>
          <a:noFill/>
          <a:ln/>
        </p:spPr>
        <p:txBody>
          <a:bodyPr wrap="square" lIns="0" tIns="0" rIns="0" bIns="0" rtlCol="0" anchor="ctr">
            <a:normAutofit/>
          </a:bodyPr>
          <a:lstStyle/>
          <a:p>
            <a:pPr marL="0" indent="0" algn="l">
              <a:buNone/>
            </a:pPr>
            <a:r>
              <a:rPr lang="en-US" sz="1400" b="1" dirty="0">
                <a:solidFill>
                  <a:srgbClr val="70AD47"/>
                </a:solidFill>
              </a:rPr>
              <a:t>Residual ≤ bound: </a:t>
            </a:r>
            <a:r>
              <a:rPr lang="en-US" sz="1400" dirty="0">
                <a:solidFill>
                  <a:srgbClr val="1F1F1F"/>
                </a:solidFill>
              </a:rPr>
              <a:t>zero-fill and deliver
</a:t>
            </a:r>
            <a:r>
              <a:rPr lang="en-US" sz="1400" b="1" dirty="0">
                <a:solidFill>
                  <a:srgbClr val="C00000"/>
                </a:solidFill>
              </a:rPr>
              <a:t>Residual &gt; bound: </a:t>
            </a:r>
            <a:r>
              <a:rPr lang="en-US" sz="1400" dirty="0">
                <a:solidFill>
                  <a:srgbClr val="1F1F1F"/>
                </a:solidFill>
              </a:rPr>
              <a:t>retransmit</a:t>
            </a:r>
            <a:endParaRPr lang="en-US" sz="1400" dirty="0"/>
          </a:p>
        </p:txBody>
      </p:sp>
      <p:sp>
        <p:nvSpPr>
          <p:cNvPr id="40" name="Text 37"/>
          <p:cNvSpPr/>
          <p:nvPr/>
        </p:nvSpPr>
        <p:spPr>
          <a:xfrm>
            <a:off x="5638270" y="4103030"/>
            <a:ext cx="3035808" cy="418877"/>
          </a:xfrm>
          <a:prstGeom prst="rect">
            <a:avLst/>
          </a:prstGeom>
          <a:noFill/>
          <a:ln/>
        </p:spPr>
        <p:txBody>
          <a:bodyPr wrap="square" lIns="0" tIns="0" rIns="0" bIns="0" rtlCol="0" anchor="ctr"/>
          <a:lstStyle/>
          <a:p>
            <a:pPr marL="0" indent="0" algn="ctr">
              <a:buNone/>
            </a:pPr>
            <a:r>
              <a:rPr lang="en-US" sz="1400" b="1" dirty="0">
                <a:solidFill>
                  <a:srgbClr val="1F4E79"/>
                </a:solidFill>
              </a:rPr>
              <a:t>All PP activations remain FEC-protected and tolerance is bounded</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283464" y="73152"/>
            <a:ext cx="8549640" cy="502920"/>
          </a:xfrm>
          <a:prstGeom prst="rect">
            <a:avLst/>
          </a:prstGeom>
          <a:noFill/>
          <a:ln/>
        </p:spPr>
        <p:txBody>
          <a:bodyPr wrap="square" lIns="0" tIns="0" rIns="0" bIns="0" rtlCol="0" anchor="ctr">
            <a:normAutofit/>
          </a:bodyPr>
          <a:lstStyle/>
          <a:p>
            <a:pPr marL="0" indent="0">
              <a:buNone/>
            </a:pPr>
            <a:r>
              <a:rPr lang="en-US" sz="2800" b="1" dirty="0">
                <a:solidFill>
                  <a:srgbClr val="111111"/>
                </a:solidFill>
                <a:latin typeface="Calibri" panose="020F0502020204030204" pitchFamily="34" charset="0"/>
                <a:ea typeface="Calibri Light" pitchFamily="34" charset="-122"/>
                <a:cs typeface="Calibri" panose="020F0502020204030204" pitchFamily="34" charset="0"/>
              </a:rPr>
              <a:t>Evaluation</a:t>
            </a:r>
            <a:endParaRPr lang="en-US" sz="2800" b="1" dirty="0">
              <a:latin typeface="Calibri" panose="020F0502020204030204" pitchFamily="34" charset="0"/>
              <a:cs typeface="Calibri" panose="020F0502020204030204" pitchFamily="34" charset="0"/>
            </a:endParaRPr>
          </a:p>
        </p:txBody>
      </p:sp>
      <p:sp>
        <p:nvSpPr>
          <p:cNvPr id="4" name="Text 2"/>
          <p:cNvSpPr/>
          <p:nvPr/>
        </p:nvSpPr>
        <p:spPr>
          <a:xfrm>
            <a:off x="2359152" y="4882896"/>
            <a:ext cx="4800600" cy="182880"/>
          </a:xfrm>
          <a:prstGeom prst="rect">
            <a:avLst/>
          </a:prstGeom>
          <a:noFill/>
          <a:ln/>
        </p:spPr>
        <p:txBody>
          <a:bodyPr wrap="square" lIns="0" tIns="0" rIns="0" bIns="0" rtlCol="0" anchor="ctr"/>
          <a:lstStyle/>
          <a:p>
            <a:pPr marL="0" indent="0" algn="ctr">
              <a:buNone/>
            </a:pPr>
            <a:r>
              <a:rPr lang="en-US" sz="800" dirty="0">
                <a:solidFill>
                  <a:srgbClr val="8C8C8C"/>
                </a:solidFill>
                <a:latin typeface="Calibri" pitchFamily="34" charset="0"/>
                <a:ea typeface="Calibri" pitchFamily="34" charset="-122"/>
                <a:cs typeface="Calibri" pitchFamily="34" charset="-120"/>
              </a:rPr>
              <a:t>The 10th Asia-Pacific Workshop on Networking (APNet '26), August 2026</a:t>
            </a:r>
            <a:endParaRPr lang="en-US" sz="800" dirty="0"/>
          </a:p>
        </p:txBody>
      </p:sp>
      <p:sp>
        <p:nvSpPr>
          <p:cNvPr id="5" name="Text 3"/>
          <p:cNvSpPr/>
          <p:nvPr/>
        </p:nvSpPr>
        <p:spPr>
          <a:xfrm>
            <a:off x="8668512" y="4882896"/>
            <a:ext cx="393192" cy="182880"/>
          </a:xfrm>
          <a:prstGeom prst="rect">
            <a:avLst/>
          </a:prstGeom>
          <a:noFill/>
          <a:ln/>
        </p:spPr>
        <p:txBody>
          <a:bodyPr wrap="square" lIns="0" tIns="0" rIns="0" bIns="0" rtlCol="0" anchor="ctr">
            <a:normAutofit/>
          </a:bodyPr>
          <a:lstStyle/>
          <a:p>
            <a:pPr algn="ctr"/>
            <a:r>
              <a:rPr sz="600" b="0" i="0">
                <a:solidFill>
                  <a:srgbClr val="A0A0A0"/>
                </a:solidFill>
                <a:latin typeface="Helvetica"/>
              </a:rPr>
              <a:t>9</a:t>
            </a:r>
          </a:p>
        </p:txBody>
      </p:sp>
      <p:sp>
        <p:nvSpPr>
          <p:cNvPr id="6" name="Shape 4"/>
          <p:cNvSpPr/>
          <p:nvPr/>
        </p:nvSpPr>
        <p:spPr>
          <a:xfrm>
            <a:off x="384048" y="823318"/>
            <a:ext cx="8375904" cy="1417320"/>
          </a:xfrm>
          <a:prstGeom prst="roundRect">
            <a:avLst>
              <a:gd name="adj" fmla="val 2581"/>
            </a:avLst>
          </a:prstGeom>
          <a:solidFill>
            <a:srgbClr val="F7F7F7"/>
          </a:solidFill>
          <a:ln w="12700">
            <a:solidFill>
              <a:srgbClr val="BFBFBF"/>
            </a:solidFill>
            <a:prstDash val="solid"/>
          </a:ln>
        </p:spPr>
        <p:txBody>
          <a:bodyPr/>
          <a:lstStyle/>
          <a:p>
            <a:endParaRPr lang="zh-SG" altLang="en-US"/>
          </a:p>
        </p:txBody>
      </p:sp>
      <p:sp>
        <p:nvSpPr>
          <p:cNvPr id="7" name="Shape 5"/>
          <p:cNvSpPr/>
          <p:nvPr/>
        </p:nvSpPr>
        <p:spPr>
          <a:xfrm>
            <a:off x="658368" y="1006198"/>
            <a:ext cx="1536192" cy="987552"/>
          </a:xfrm>
          <a:prstGeom prst="roundRect">
            <a:avLst>
              <a:gd name="adj" fmla="val 3704"/>
            </a:avLst>
          </a:prstGeom>
          <a:solidFill>
            <a:srgbClr val="FFFFFF"/>
          </a:solidFill>
          <a:ln w="17780">
            <a:solidFill>
              <a:srgbClr val="2F75B5"/>
            </a:solidFill>
            <a:prstDash val="solid"/>
          </a:ln>
        </p:spPr>
        <p:txBody>
          <a:bodyPr/>
          <a:lstStyle/>
          <a:p>
            <a:endParaRPr lang="zh-SG" altLang="en-US"/>
          </a:p>
        </p:txBody>
      </p:sp>
      <p:sp>
        <p:nvSpPr>
          <p:cNvPr id="8" name="Text 6"/>
          <p:cNvSpPr/>
          <p:nvPr/>
        </p:nvSpPr>
        <p:spPr>
          <a:xfrm>
            <a:off x="731520" y="1070206"/>
            <a:ext cx="1389888" cy="228600"/>
          </a:xfrm>
          <a:prstGeom prst="rect">
            <a:avLst/>
          </a:prstGeom>
          <a:noFill/>
          <a:ln/>
        </p:spPr>
        <p:txBody>
          <a:bodyPr wrap="square" lIns="0" tIns="0" rIns="0" bIns="0" rtlCol="0" anchor="ctr"/>
          <a:lstStyle/>
          <a:p>
            <a:pPr marL="0" indent="0" algn="ctr">
              <a:buNone/>
            </a:pPr>
            <a:r>
              <a:rPr lang="en-US" sz="1550" b="1" dirty="0">
                <a:solidFill>
                  <a:srgbClr val="1F1F1F"/>
                </a:solidFill>
              </a:rPr>
              <a:t>DC A</a:t>
            </a:r>
            <a:endParaRPr lang="en-US" sz="1550" dirty="0"/>
          </a:p>
        </p:txBody>
      </p:sp>
      <p:sp>
        <p:nvSpPr>
          <p:cNvPr id="9" name="Shape 7"/>
          <p:cNvSpPr/>
          <p:nvPr/>
        </p:nvSpPr>
        <p:spPr>
          <a:xfrm>
            <a:off x="1046988" y="1316569"/>
            <a:ext cx="246888" cy="292608"/>
          </a:xfrm>
          <a:prstGeom prst="roundRect">
            <a:avLst>
              <a:gd name="adj" fmla="val 3704"/>
            </a:avLst>
          </a:prstGeom>
          <a:solidFill>
            <a:srgbClr val="F7F7F7"/>
          </a:solidFill>
          <a:ln w="11430">
            <a:solidFill>
              <a:srgbClr val="2F75B5"/>
            </a:solidFill>
            <a:prstDash val="solid"/>
          </a:ln>
        </p:spPr>
        <p:txBody>
          <a:bodyPr/>
          <a:lstStyle/>
          <a:p>
            <a:endParaRPr lang="zh-SG" altLang="en-US"/>
          </a:p>
        </p:txBody>
      </p:sp>
      <p:sp>
        <p:nvSpPr>
          <p:cNvPr id="10" name="Shape 8"/>
          <p:cNvSpPr/>
          <p:nvPr/>
        </p:nvSpPr>
        <p:spPr>
          <a:xfrm>
            <a:off x="1092708" y="1408009"/>
            <a:ext cx="155448" cy="0"/>
          </a:xfrm>
          <a:prstGeom prst="line">
            <a:avLst/>
          </a:prstGeom>
          <a:noFill/>
          <a:ln w="8890">
            <a:solidFill>
              <a:srgbClr val="2F75B5"/>
            </a:solidFill>
            <a:prstDash val="solid"/>
          </a:ln>
        </p:spPr>
        <p:txBody>
          <a:bodyPr/>
          <a:lstStyle/>
          <a:p>
            <a:endParaRPr lang="zh-SG" altLang="en-US"/>
          </a:p>
        </p:txBody>
      </p:sp>
      <p:sp>
        <p:nvSpPr>
          <p:cNvPr id="11" name="Shape 9"/>
          <p:cNvSpPr/>
          <p:nvPr/>
        </p:nvSpPr>
        <p:spPr>
          <a:xfrm>
            <a:off x="1092708" y="1499449"/>
            <a:ext cx="155448" cy="0"/>
          </a:xfrm>
          <a:prstGeom prst="line">
            <a:avLst/>
          </a:prstGeom>
          <a:noFill/>
          <a:ln w="8890">
            <a:solidFill>
              <a:srgbClr val="2F75B5"/>
            </a:solidFill>
            <a:prstDash val="solid"/>
          </a:ln>
        </p:spPr>
        <p:txBody>
          <a:bodyPr/>
          <a:lstStyle/>
          <a:p>
            <a:endParaRPr lang="zh-SG" altLang="en-US"/>
          </a:p>
        </p:txBody>
      </p:sp>
      <p:sp>
        <p:nvSpPr>
          <p:cNvPr id="12" name="Shape 10"/>
          <p:cNvSpPr/>
          <p:nvPr/>
        </p:nvSpPr>
        <p:spPr>
          <a:xfrm>
            <a:off x="1485900" y="1316569"/>
            <a:ext cx="246888" cy="292608"/>
          </a:xfrm>
          <a:prstGeom prst="roundRect">
            <a:avLst>
              <a:gd name="adj" fmla="val 3704"/>
            </a:avLst>
          </a:prstGeom>
          <a:solidFill>
            <a:srgbClr val="F7F7F7"/>
          </a:solidFill>
          <a:ln w="11430">
            <a:solidFill>
              <a:srgbClr val="2F75B5"/>
            </a:solidFill>
            <a:prstDash val="solid"/>
          </a:ln>
        </p:spPr>
        <p:txBody>
          <a:bodyPr/>
          <a:lstStyle/>
          <a:p>
            <a:endParaRPr lang="zh-SG" altLang="en-US"/>
          </a:p>
        </p:txBody>
      </p:sp>
      <p:sp>
        <p:nvSpPr>
          <p:cNvPr id="13" name="Shape 11"/>
          <p:cNvSpPr/>
          <p:nvPr/>
        </p:nvSpPr>
        <p:spPr>
          <a:xfrm>
            <a:off x="1531620" y="1408009"/>
            <a:ext cx="155448" cy="0"/>
          </a:xfrm>
          <a:prstGeom prst="line">
            <a:avLst/>
          </a:prstGeom>
          <a:noFill/>
          <a:ln w="8890">
            <a:solidFill>
              <a:srgbClr val="2F75B5"/>
            </a:solidFill>
            <a:prstDash val="solid"/>
          </a:ln>
        </p:spPr>
        <p:txBody>
          <a:bodyPr/>
          <a:lstStyle/>
          <a:p>
            <a:endParaRPr lang="zh-SG" altLang="en-US"/>
          </a:p>
        </p:txBody>
      </p:sp>
      <p:sp>
        <p:nvSpPr>
          <p:cNvPr id="14" name="Shape 12"/>
          <p:cNvSpPr/>
          <p:nvPr/>
        </p:nvSpPr>
        <p:spPr>
          <a:xfrm>
            <a:off x="1531620" y="1499449"/>
            <a:ext cx="155448" cy="0"/>
          </a:xfrm>
          <a:prstGeom prst="line">
            <a:avLst/>
          </a:prstGeom>
          <a:noFill/>
          <a:ln w="8890">
            <a:solidFill>
              <a:srgbClr val="2F75B5"/>
            </a:solidFill>
            <a:prstDash val="solid"/>
          </a:ln>
        </p:spPr>
        <p:txBody>
          <a:bodyPr/>
          <a:lstStyle/>
          <a:p>
            <a:endParaRPr lang="zh-SG" altLang="en-US"/>
          </a:p>
        </p:txBody>
      </p:sp>
      <p:sp>
        <p:nvSpPr>
          <p:cNvPr id="15" name="Shape 13"/>
          <p:cNvSpPr/>
          <p:nvPr/>
        </p:nvSpPr>
        <p:spPr>
          <a:xfrm>
            <a:off x="1046988" y="1664041"/>
            <a:ext cx="246888" cy="292608"/>
          </a:xfrm>
          <a:prstGeom prst="roundRect">
            <a:avLst>
              <a:gd name="adj" fmla="val 3704"/>
            </a:avLst>
          </a:prstGeom>
          <a:solidFill>
            <a:srgbClr val="F7F7F7"/>
          </a:solidFill>
          <a:ln w="11430">
            <a:solidFill>
              <a:srgbClr val="2F75B5"/>
            </a:solidFill>
            <a:prstDash val="solid"/>
          </a:ln>
        </p:spPr>
        <p:txBody>
          <a:bodyPr/>
          <a:lstStyle/>
          <a:p>
            <a:endParaRPr lang="zh-SG" altLang="en-US"/>
          </a:p>
        </p:txBody>
      </p:sp>
      <p:sp>
        <p:nvSpPr>
          <p:cNvPr id="16" name="Shape 14"/>
          <p:cNvSpPr/>
          <p:nvPr/>
        </p:nvSpPr>
        <p:spPr>
          <a:xfrm>
            <a:off x="1092708" y="1755481"/>
            <a:ext cx="155448" cy="0"/>
          </a:xfrm>
          <a:prstGeom prst="line">
            <a:avLst/>
          </a:prstGeom>
          <a:noFill/>
          <a:ln w="8890">
            <a:solidFill>
              <a:srgbClr val="2F75B5"/>
            </a:solidFill>
            <a:prstDash val="solid"/>
          </a:ln>
        </p:spPr>
        <p:txBody>
          <a:bodyPr/>
          <a:lstStyle/>
          <a:p>
            <a:endParaRPr lang="zh-SG" altLang="en-US"/>
          </a:p>
        </p:txBody>
      </p:sp>
      <p:sp>
        <p:nvSpPr>
          <p:cNvPr id="17" name="Shape 15"/>
          <p:cNvSpPr/>
          <p:nvPr/>
        </p:nvSpPr>
        <p:spPr>
          <a:xfrm>
            <a:off x="1092708" y="1846921"/>
            <a:ext cx="155448" cy="0"/>
          </a:xfrm>
          <a:prstGeom prst="line">
            <a:avLst/>
          </a:prstGeom>
          <a:noFill/>
          <a:ln w="8890">
            <a:solidFill>
              <a:srgbClr val="2F75B5"/>
            </a:solidFill>
            <a:prstDash val="solid"/>
          </a:ln>
        </p:spPr>
        <p:txBody>
          <a:bodyPr/>
          <a:lstStyle/>
          <a:p>
            <a:endParaRPr lang="zh-SG" altLang="en-US"/>
          </a:p>
        </p:txBody>
      </p:sp>
      <p:sp>
        <p:nvSpPr>
          <p:cNvPr id="18" name="Shape 16"/>
          <p:cNvSpPr/>
          <p:nvPr/>
        </p:nvSpPr>
        <p:spPr>
          <a:xfrm>
            <a:off x="1485900" y="1664041"/>
            <a:ext cx="246888" cy="292608"/>
          </a:xfrm>
          <a:prstGeom prst="roundRect">
            <a:avLst>
              <a:gd name="adj" fmla="val 3704"/>
            </a:avLst>
          </a:prstGeom>
          <a:solidFill>
            <a:srgbClr val="F7F7F7"/>
          </a:solidFill>
          <a:ln w="11430">
            <a:solidFill>
              <a:srgbClr val="2F75B5"/>
            </a:solidFill>
            <a:prstDash val="solid"/>
          </a:ln>
        </p:spPr>
        <p:txBody>
          <a:bodyPr/>
          <a:lstStyle/>
          <a:p>
            <a:endParaRPr lang="zh-SG" altLang="en-US"/>
          </a:p>
        </p:txBody>
      </p:sp>
      <p:sp>
        <p:nvSpPr>
          <p:cNvPr id="19" name="Shape 17"/>
          <p:cNvSpPr/>
          <p:nvPr/>
        </p:nvSpPr>
        <p:spPr>
          <a:xfrm>
            <a:off x="1531620" y="1755481"/>
            <a:ext cx="155448" cy="0"/>
          </a:xfrm>
          <a:prstGeom prst="line">
            <a:avLst/>
          </a:prstGeom>
          <a:noFill/>
          <a:ln w="8890">
            <a:solidFill>
              <a:srgbClr val="2F75B5"/>
            </a:solidFill>
            <a:prstDash val="solid"/>
          </a:ln>
        </p:spPr>
        <p:txBody>
          <a:bodyPr/>
          <a:lstStyle/>
          <a:p>
            <a:endParaRPr lang="zh-SG" altLang="en-US"/>
          </a:p>
        </p:txBody>
      </p:sp>
      <p:sp>
        <p:nvSpPr>
          <p:cNvPr id="20" name="Shape 18"/>
          <p:cNvSpPr/>
          <p:nvPr/>
        </p:nvSpPr>
        <p:spPr>
          <a:xfrm>
            <a:off x="1531620" y="1846921"/>
            <a:ext cx="155448" cy="0"/>
          </a:xfrm>
          <a:prstGeom prst="line">
            <a:avLst/>
          </a:prstGeom>
          <a:noFill/>
          <a:ln w="8890">
            <a:solidFill>
              <a:srgbClr val="2F75B5"/>
            </a:solidFill>
            <a:prstDash val="solid"/>
          </a:ln>
        </p:spPr>
        <p:txBody>
          <a:bodyPr/>
          <a:lstStyle/>
          <a:p>
            <a:endParaRPr lang="zh-SG" altLang="en-US"/>
          </a:p>
        </p:txBody>
      </p:sp>
      <p:sp>
        <p:nvSpPr>
          <p:cNvPr id="21" name="Shape 19"/>
          <p:cNvSpPr/>
          <p:nvPr/>
        </p:nvSpPr>
        <p:spPr>
          <a:xfrm>
            <a:off x="6949440" y="1006198"/>
            <a:ext cx="1536192" cy="987552"/>
          </a:xfrm>
          <a:prstGeom prst="roundRect">
            <a:avLst>
              <a:gd name="adj" fmla="val 3704"/>
            </a:avLst>
          </a:prstGeom>
          <a:solidFill>
            <a:srgbClr val="FFFFFF"/>
          </a:solidFill>
          <a:ln w="17780">
            <a:solidFill>
              <a:srgbClr val="2F75B5"/>
            </a:solidFill>
            <a:prstDash val="solid"/>
          </a:ln>
        </p:spPr>
        <p:txBody>
          <a:bodyPr/>
          <a:lstStyle/>
          <a:p>
            <a:endParaRPr lang="zh-SG" altLang="en-US"/>
          </a:p>
        </p:txBody>
      </p:sp>
      <p:sp>
        <p:nvSpPr>
          <p:cNvPr id="22" name="Text 20"/>
          <p:cNvSpPr/>
          <p:nvPr/>
        </p:nvSpPr>
        <p:spPr>
          <a:xfrm>
            <a:off x="7022592" y="1070206"/>
            <a:ext cx="1389888" cy="228600"/>
          </a:xfrm>
          <a:prstGeom prst="rect">
            <a:avLst/>
          </a:prstGeom>
          <a:noFill/>
          <a:ln/>
        </p:spPr>
        <p:txBody>
          <a:bodyPr wrap="square" lIns="0" tIns="0" rIns="0" bIns="0" rtlCol="0" anchor="ctr"/>
          <a:lstStyle/>
          <a:p>
            <a:pPr marL="0" indent="0" algn="ctr">
              <a:buNone/>
            </a:pPr>
            <a:r>
              <a:rPr lang="en-US" sz="1550" b="1" dirty="0">
                <a:solidFill>
                  <a:srgbClr val="1F1F1F"/>
                </a:solidFill>
              </a:rPr>
              <a:t>DC B</a:t>
            </a:r>
            <a:endParaRPr lang="en-US" sz="1550" dirty="0"/>
          </a:p>
        </p:txBody>
      </p:sp>
      <p:sp>
        <p:nvSpPr>
          <p:cNvPr id="23" name="Shape 21"/>
          <p:cNvSpPr/>
          <p:nvPr/>
        </p:nvSpPr>
        <p:spPr>
          <a:xfrm>
            <a:off x="7365492" y="1309074"/>
            <a:ext cx="246888" cy="292608"/>
          </a:xfrm>
          <a:prstGeom prst="roundRect">
            <a:avLst>
              <a:gd name="adj" fmla="val 3704"/>
            </a:avLst>
          </a:prstGeom>
          <a:solidFill>
            <a:srgbClr val="F7F7F7"/>
          </a:solidFill>
          <a:ln w="11430">
            <a:solidFill>
              <a:srgbClr val="2F75B5"/>
            </a:solidFill>
            <a:prstDash val="solid"/>
          </a:ln>
        </p:spPr>
        <p:txBody>
          <a:bodyPr/>
          <a:lstStyle/>
          <a:p>
            <a:endParaRPr lang="zh-SG" altLang="en-US"/>
          </a:p>
        </p:txBody>
      </p:sp>
      <p:sp>
        <p:nvSpPr>
          <p:cNvPr id="24" name="Shape 22"/>
          <p:cNvSpPr/>
          <p:nvPr/>
        </p:nvSpPr>
        <p:spPr>
          <a:xfrm>
            <a:off x="7411212" y="1400514"/>
            <a:ext cx="155448" cy="0"/>
          </a:xfrm>
          <a:prstGeom prst="line">
            <a:avLst/>
          </a:prstGeom>
          <a:noFill/>
          <a:ln w="8890">
            <a:solidFill>
              <a:srgbClr val="2F75B5"/>
            </a:solidFill>
            <a:prstDash val="solid"/>
          </a:ln>
        </p:spPr>
        <p:txBody>
          <a:bodyPr/>
          <a:lstStyle/>
          <a:p>
            <a:endParaRPr lang="zh-SG" altLang="en-US"/>
          </a:p>
        </p:txBody>
      </p:sp>
      <p:sp>
        <p:nvSpPr>
          <p:cNvPr id="25" name="Shape 23"/>
          <p:cNvSpPr/>
          <p:nvPr/>
        </p:nvSpPr>
        <p:spPr>
          <a:xfrm>
            <a:off x="7411212" y="1491954"/>
            <a:ext cx="155448" cy="0"/>
          </a:xfrm>
          <a:prstGeom prst="line">
            <a:avLst/>
          </a:prstGeom>
          <a:noFill/>
          <a:ln w="8890">
            <a:solidFill>
              <a:srgbClr val="2F75B5"/>
            </a:solidFill>
            <a:prstDash val="solid"/>
          </a:ln>
        </p:spPr>
        <p:txBody>
          <a:bodyPr/>
          <a:lstStyle/>
          <a:p>
            <a:endParaRPr lang="zh-SG" altLang="en-US"/>
          </a:p>
        </p:txBody>
      </p:sp>
      <p:sp>
        <p:nvSpPr>
          <p:cNvPr id="26" name="Shape 24"/>
          <p:cNvSpPr/>
          <p:nvPr/>
        </p:nvSpPr>
        <p:spPr>
          <a:xfrm>
            <a:off x="7804404" y="1309074"/>
            <a:ext cx="246888" cy="292608"/>
          </a:xfrm>
          <a:prstGeom prst="roundRect">
            <a:avLst>
              <a:gd name="adj" fmla="val 3704"/>
            </a:avLst>
          </a:prstGeom>
          <a:solidFill>
            <a:srgbClr val="F7F7F7"/>
          </a:solidFill>
          <a:ln w="11430">
            <a:solidFill>
              <a:srgbClr val="2F75B5"/>
            </a:solidFill>
            <a:prstDash val="solid"/>
          </a:ln>
        </p:spPr>
        <p:txBody>
          <a:bodyPr/>
          <a:lstStyle/>
          <a:p>
            <a:endParaRPr lang="zh-SG" altLang="en-US"/>
          </a:p>
        </p:txBody>
      </p:sp>
      <p:sp>
        <p:nvSpPr>
          <p:cNvPr id="27" name="Shape 25"/>
          <p:cNvSpPr/>
          <p:nvPr/>
        </p:nvSpPr>
        <p:spPr>
          <a:xfrm>
            <a:off x="7850124" y="1400514"/>
            <a:ext cx="155448" cy="0"/>
          </a:xfrm>
          <a:prstGeom prst="line">
            <a:avLst/>
          </a:prstGeom>
          <a:noFill/>
          <a:ln w="8890">
            <a:solidFill>
              <a:srgbClr val="2F75B5"/>
            </a:solidFill>
            <a:prstDash val="solid"/>
          </a:ln>
        </p:spPr>
        <p:txBody>
          <a:bodyPr/>
          <a:lstStyle/>
          <a:p>
            <a:endParaRPr lang="zh-SG" altLang="en-US"/>
          </a:p>
        </p:txBody>
      </p:sp>
      <p:sp>
        <p:nvSpPr>
          <p:cNvPr id="28" name="Shape 26"/>
          <p:cNvSpPr/>
          <p:nvPr/>
        </p:nvSpPr>
        <p:spPr>
          <a:xfrm>
            <a:off x="7850124" y="1491954"/>
            <a:ext cx="155448" cy="0"/>
          </a:xfrm>
          <a:prstGeom prst="line">
            <a:avLst/>
          </a:prstGeom>
          <a:noFill/>
          <a:ln w="8890">
            <a:solidFill>
              <a:srgbClr val="2F75B5"/>
            </a:solidFill>
            <a:prstDash val="solid"/>
          </a:ln>
        </p:spPr>
        <p:txBody>
          <a:bodyPr/>
          <a:lstStyle/>
          <a:p>
            <a:endParaRPr lang="zh-SG" altLang="en-US"/>
          </a:p>
        </p:txBody>
      </p:sp>
      <p:sp>
        <p:nvSpPr>
          <p:cNvPr id="29" name="Shape 27"/>
          <p:cNvSpPr/>
          <p:nvPr/>
        </p:nvSpPr>
        <p:spPr>
          <a:xfrm>
            <a:off x="7365492" y="1656546"/>
            <a:ext cx="246888" cy="292608"/>
          </a:xfrm>
          <a:prstGeom prst="roundRect">
            <a:avLst>
              <a:gd name="adj" fmla="val 3704"/>
            </a:avLst>
          </a:prstGeom>
          <a:solidFill>
            <a:srgbClr val="F7F7F7"/>
          </a:solidFill>
          <a:ln w="11430">
            <a:solidFill>
              <a:srgbClr val="2F75B5"/>
            </a:solidFill>
            <a:prstDash val="solid"/>
          </a:ln>
        </p:spPr>
        <p:txBody>
          <a:bodyPr/>
          <a:lstStyle/>
          <a:p>
            <a:endParaRPr lang="zh-SG" altLang="en-US"/>
          </a:p>
        </p:txBody>
      </p:sp>
      <p:sp>
        <p:nvSpPr>
          <p:cNvPr id="30" name="Shape 28"/>
          <p:cNvSpPr/>
          <p:nvPr/>
        </p:nvSpPr>
        <p:spPr>
          <a:xfrm>
            <a:off x="7411212" y="1747986"/>
            <a:ext cx="155448" cy="0"/>
          </a:xfrm>
          <a:prstGeom prst="line">
            <a:avLst/>
          </a:prstGeom>
          <a:noFill/>
          <a:ln w="8890">
            <a:solidFill>
              <a:srgbClr val="2F75B5"/>
            </a:solidFill>
            <a:prstDash val="solid"/>
          </a:ln>
        </p:spPr>
        <p:txBody>
          <a:bodyPr/>
          <a:lstStyle/>
          <a:p>
            <a:endParaRPr lang="zh-SG" altLang="en-US"/>
          </a:p>
        </p:txBody>
      </p:sp>
      <p:sp>
        <p:nvSpPr>
          <p:cNvPr id="31" name="Shape 29"/>
          <p:cNvSpPr/>
          <p:nvPr/>
        </p:nvSpPr>
        <p:spPr>
          <a:xfrm>
            <a:off x="7411212" y="1839426"/>
            <a:ext cx="155448" cy="0"/>
          </a:xfrm>
          <a:prstGeom prst="line">
            <a:avLst/>
          </a:prstGeom>
          <a:noFill/>
          <a:ln w="8890">
            <a:solidFill>
              <a:srgbClr val="2F75B5"/>
            </a:solidFill>
            <a:prstDash val="solid"/>
          </a:ln>
        </p:spPr>
        <p:txBody>
          <a:bodyPr/>
          <a:lstStyle/>
          <a:p>
            <a:endParaRPr lang="zh-SG" altLang="en-US"/>
          </a:p>
        </p:txBody>
      </p:sp>
      <p:sp>
        <p:nvSpPr>
          <p:cNvPr id="32" name="Shape 30"/>
          <p:cNvSpPr/>
          <p:nvPr/>
        </p:nvSpPr>
        <p:spPr>
          <a:xfrm>
            <a:off x="7804404" y="1656546"/>
            <a:ext cx="246888" cy="292608"/>
          </a:xfrm>
          <a:prstGeom prst="roundRect">
            <a:avLst>
              <a:gd name="adj" fmla="val 3704"/>
            </a:avLst>
          </a:prstGeom>
          <a:solidFill>
            <a:srgbClr val="F7F7F7"/>
          </a:solidFill>
          <a:ln w="11430">
            <a:solidFill>
              <a:srgbClr val="2F75B5"/>
            </a:solidFill>
            <a:prstDash val="solid"/>
          </a:ln>
        </p:spPr>
        <p:txBody>
          <a:bodyPr/>
          <a:lstStyle/>
          <a:p>
            <a:endParaRPr lang="zh-SG" altLang="en-US"/>
          </a:p>
        </p:txBody>
      </p:sp>
      <p:sp>
        <p:nvSpPr>
          <p:cNvPr id="33" name="Shape 31"/>
          <p:cNvSpPr/>
          <p:nvPr/>
        </p:nvSpPr>
        <p:spPr>
          <a:xfrm>
            <a:off x="7850124" y="1747986"/>
            <a:ext cx="155448" cy="0"/>
          </a:xfrm>
          <a:prstGeom prst="line">
            <a:avLst/>
          </a:prstGeom>
          <a:noFill/>
          <a:ln w="8890">
            <a:solidFill>
              <a:srgbClr val="2F75B5"/>
            </a:solidFill>
            <a:prstDash val="solid"/>
          </a:ln>
        </p:spPr>
        <p:txBody>
          <a:bodyPr/>
          <a:lstStyle/>
          <a:p>
            <a:endParaRPr lang="zh-SG" altLang="en-US"/>
          </a:p>
        </p:txBody>
      </p:sp>
      <p:sp>
        <p:nvSpPr>
          <p:cNvPr id="34" name="Shape 32"/>
          <p:cNvSpPr/>
          <p:nvPr/>
        </p:nvSpPr>
        <p:spPr>
          <a:xfrm>
            <a:off x="7850124" y="1839426"/>
            <a:ext cx="155448" cy="0"/>
          </a:xfrm>
          <a:prstGeom prst="line">
            <a:avLst/>
          </a:prstGeom>
          <a:noFill/>
          <a:ln w="8890">
            <a:solidFill>
              <a:srgbClr val="2F75B5"/>
            </a:solidFill>
            <a:prstDash val="solid"/>
          </a:ln>
        </p:spPr>
        <p:txBody>
          <a:bodyPr/>
          <a:lstStyle/>
          <a:p>
            <a:endParaRPr lang="zh-SG" altLang="en-US"/>
          </a:p>
        </p:txBody>
      </p:sp>
      <p:sp>
        <p:nvSpPr>
          <p:cNvPr id="35" name="Shape 33"/>
          <p:cNvSpPr/>
          <p:nvPr/>
        </p:nvSpPr>
        <p:spPr>
          <a:xfrm>
            <a:off x="2212848" y="1490830"/>
            <a:ext cx="4718304" cy="0"/>
          </a:xfrm>
          <a:prstGeom prst="line">
            <a:avLst/>
          </a:prstGeom>
          <a:noFill/>
          <a:ln w="38100">
            <a:solidFill>
              <a:srgbClr val="2F75B5"/>
            </a:solidFill>
            <a:prstDash val="solid"/>
            <a:headEnd type="triangle"/>
            <a:tailEnd type="triangle"/>
          </a:ln>
        </p:spPr>
        <p:txBody>
          <a:bodyPr/>
          <a:lstStyle/>
          <a:p>
            <a:endParaRPr lang="zh-SG" altLang="en-US"/>
          </a:p>
        </p:txBody>
      </p:sp>
      <p:sp>
        <p:nvSpPr>
          <p:cNvPr id="36" name="Text 34"/>
          <p:cNvSpPr/>
          <p:nvPr/>
        </p:nvSpPr>
        <p:spPr>
          <a:xfrm>
            <a:off x="2743200" y="882038"/>
            <a:ext cx="3657600" cy="563072"/>
          </a:xfrm>
          <a:prstGeom prst="rect">
            <a:avLst/>
          </a:prstGeom>
          <a:noFill/>
          <a:ln/>
        </p:spPr>
        <p:txBody>
          <a:bodyPr wrap="square" lIns="0" tIns="0" rIns="0" bIns="0" rtlCol="0" anchor="ctr"/>
          <a:lstStyle/>
          <a:p>
            <a:pPr marL="0" indent="0" algn="ctr">
              <a:buNone/>
            </a:pPr>
            <a:r>
              <a:rPr lang="en-US" sz="1600" b="1" dirty="0">
                <a:solidFill>
                  <a:srgbClr val="1F1F1F"/>
                </a:solidFill>
              </a:rPr>
              <a:t>400 Gbps inter-DC link  ·  400 μs propagation</a:t>
            </a:r>
            <a:endParaRPr lang="en-US" sz="1600" dirty="0"/>
          </a:p>
        </p:txBody>
      </p:sp>
      <p:sp>
        <p:nvSpPr>
          <p:cNvPr id="37" name="Text 35"/>
          <p:cNvSpPr/>
          <p:nvPr/>
        </p:nvSpPr>
        <p:spPr>
          <a:xfrm>
            <a:off x="3163824" y="1641181"/>
            <a:ext cx="2816352" cy="228600"/>
          </a:xfrm>
          <a:prstGeom prst="rect">
            <a:avLst/>
          </a:prstGeom>
          <a:noFill/>
          <a:ln/>
        </p:spPr>
        <p:txBody>
          <a:bodyPr wrap="square" lIns="0" tIns="0" rIns="0" bIns="0" rtlCol="0" anchor="ctr"/>
          <a:lstStyle/>
          <a:p>
            <a:pPr marL="0" indent="0" algn="ctr">
              <a:buNone/>
            </a:pPr>
            <a:r>
              <a:rPr lang="en-US" sz="1400" b="1" dirty="0">
                <a:solidFill>
                  <a:srgbClr val="C00000"/>
                </a:solidFill>
              </a:rPr>
              <a:t>packet loss injected only here</a:t>
            </a:r>
            <a:endParaRPr lang="en-US" sz="1400" dirty="0"/>
          </a:p>
        </p:txBody>
      </p:sp>
      <p:sp>
        <p:nvSpPr>
          <p:cNvPr id="44" name="Text 42"/>
          <p:cNvSpPr/>
          <p:nvPr/>
        </p:nvSpPr>
        <p:spPr>
          <a:xfrm>
            <a:off x="2157984" y="1884022"/>
            <a:ext cx="4828032" cy="201168"/>
          </a:xfrm>
          <a:prstGeom prst="rect">
            <a:avLst/>
          </a:prstGeom>
          <a:noFill/>
          <a:ln/>
        </p:spPr>
        <p:txBody>
          <a:bodyPr wrap="square" lIns="0" tIns="0" rIns="0" bIns="0" rtlCol="0" anchor="ctr"/>
          <a:lstStyle/>
          <a:p>
            <a:pPr marL="0" indent="0" algn="ctr">
              <a:buNone/>
            </a:pPr>
            <a:r>
              <a:rPr lang="en-US" sz="1400" dirty="0"/>
              <a:t>Each DC: k=4 Fat-tree, 16 servers, 100 Gbps / 1 μs intra-DC links</a:t>
            </a:r>
          </a:p>
        </p:txBody>
      </p:sp>
      <p:sp>
        <p:nvSpPr>
          <p:cNvPr id="45" name="Shape 43"/>
          <p:cNvSpPr/>
          <p:nvPr/>
        </p:nvSpPr>
        <p:spPr>
          <a:xfrm>
            <a:off x="411480" y="2524102"/>
            <a:ext cx="1901952" cy="1737360"/>
          </a:xfrm>
          <a:prstGeom prst="roundRect">
            <a:avLst>
              <a:gd name="adj" fmla="val 2105"/>
            </a:avLst>
          </a:prstGeom>
          <a:solidFill>
            <a:srgbClr val="DDEBF7"/>
          </a:solidFill>
          <a:ln w="12700">
            <a:solidFill>
              <a:srgbClr val="2F75B5"/>
            </a:solidFill>
            <a:prstDash val="solid"/>
          </a:ln>
        </p:spPr>
        <p:txBody>
          <a:bodyPr/>
          <a:lstStyle/>
          <a:p>
            <a:endParaRPr lang="zh-SG" altLang="en-US"/>
          </a:p>
        </p:txBody>
      </p:sp>
      <p:sp>
        <p:nvSpPr>
          <p:cNvPr id="46" name="Text 44"/>
          <p:cNvSpPr/>
          <p:nvPr/>
        </p:nvSpPr>
        <p:spPr>
          <a:xfrm>
            <a:off x="548640" y="2539242"/>
            <a:ext cx="1645920" cy="402336"/>
          </a:xfrm>
          <a:prstGeom prst="rect">
            <a:avLst/>
          </a:prstGeom>
          <a:noFill/>
          <a:ln/>
        </p:spPr>
        <p:txBody>
          <a:bodyPr wrap="square" lIns="0" tIns="0" rIns="0" bIns="0" rtlCol="0" anchor="ctr">
            <a:normAutofit/>
          </a:bodyPr>
          <a:lstStyle/>
          <a:p>
            <a:pPr marL="0" indent="0">
              <a:buNone/>
            </a:pPr>
            <a:r>
              <a:rPr lang="en-US" sz="1700" b="1" dirty="0">
                <a:solidFill>
                  <a:srgbClr val="1F1F1F"/>
                </a:solidFill>
                <a:latin typeface="Calibri" pitchFamily="34" charset="0"/>
                <a:ea typeface="Calibri" pitchFamily="34" charset="-122"/>
                <a:cs typeface="Calibri" pitchFamily="34" charset="-120"/>
              </a:rPr>
              <a:t>Workloads</a:t>
            </a:r>
            <a:endParaRPr lang="en-US" sz="1700" dirty="0"/>
          </a:p>
        </p:txBody>
      </p:sp>
      <p:sp>
        <p:nvSpPr>
          <p:cNvPr id="47" name="Text 45"/>
          <p:cNvSpPr/>
          <p:nvPr/>
        </p:nvSpPr>
        <p:spPr>
          <a:xfrm>
            <a:off x="548640" y="2981302"/>
            <a:ext cx="146304" cy="219456"/>
          </a:xfrm>
          <a:prstGeom prst="rect">
            <a:avLst/>
          </a:prstGeom>
          <a:noFill/>
          <a:ln/>
        </p:spPr>
        <p:txBody>
          <a:bodyPr wrap="square" lIns="0" tIns="0" rIns="0" bIns="0" rtlCol="0" anchor="ctr"/>
          <a:lstStyle/>
          <a:p>
            <a:pPr marL="0" indent="0">
              <a:buNone/>
            </a:pPr>
            <a:r>
              <a:rPr lang="en-US" sz="1600" dirty="0">
                <a:solidFill>
                  <a:srgbClr val="1F1F1F"/>
                </a:solidFill>
              </a:rPr>
              <a:t>•</a:t>
            </a:r>
            <a:endParaRPr lang="en-US" sz="1600" dirty="0"/>
          </a:p>
        </p:txBody>
      </p:sp>
      <p:sp>
        <p:nvSpPr>
          <p:cNvPr id="48" name="Text 46"/>
          <p:cNvSpPr/>
          <p:nvPr/>
        </p:nvSpPr>
        <p:spPr>
          <a:xfrm>
            <a:off x="694944" y="2995018"/>
            <a:ext cx="1444752" cy="347472"/>
          </a:xfrm>
          <a:prstGeom prst="rect">
            <a:avLst/>
          </a:prstGeom>
          <a:noFill/>
          <a:ln/>
        </p:spPr>
        <p:txBody>
          <a:bodyPr wrap="square" lIns="0" tIns="0" rIns="0" bIns="0" rtlCol="0" anchor="ctr">
            <a:noAutofit/>
          </a:bodyPr>
          <a:lstStyle/>
          <a:p>
            <a:pPr marL="0" indent="0">
              <a:buNone/>
            </a:pPr>
            <a:r>
              <a:rPr lang="en-US" sz="1400" dirty="0">
                <a:solidFill>
                  <a:srgbClr val="1F1F1F"/>
                </a:solidFill>
              </a:rPr>
              <a:t>Qwen3-3B-derived traffic</a:t>
            </a:r>
            <a:endParaRPr lang="en-US" sz="1400" dirty="0"/>
          </a:p>
        </p:txBody>
      </p:sp>
      <p:sp>
        <p:nvSpPr>
          <p:cNvPr id="49" name="Text 47"/>
          <p:cNvSpPr/>
          <p:nvPr/>
        </p:nvSpPr>
        <p:spPr>
          <a:xfrm>
            <a:off x="548640" y="3428284"/>
            <a:ext cx="146304" cy="219456"/>
          </a:xfrm>
          <a:prstGeom prst="rect">
            <a:avLst/>
          </a:prstGeom>
          <a:noFill/>
          <a:ln/>
        </p:spPr>
        <p:txBody>
          <a:bodyPr wrap="square" lIns="0" tIns="0" rIns="0" bIns="0" rtlCol="0" anchor="ctr"/>
          <a:lstStyle/>
          <a:p>
            <a:pPr marL="0" indent="0">
              <a:buNone/>
            </a:pPr>
            <a:r>
              <a:rPr lang="en-US" sz="1600" dirty="0">
                <a:solidFill>
                  <a:srgbClr val="1F1F1F"/>
                </a:solidFill>
              </a:rPr>
              <a:t>•</a:t>
            </a:r>
            <a:endParaRPr lang="en-US" sz="1600" dirty="0"/>
          </a:p>
        </p:txBody>
      </p:sp>
      <p:sp>
        <p:nvSpPr>
          <p:cNvPr id="50" name="Text 48"/>
          <p:cNvSpPr/>
          <p:nvPr/>
        </p:nvSpPr>
        <p:spPr>
          <a:xfrm>
            <a:off x="704088" y="3356206"/>
            <a:ext cx="1444752" cy="347472"/>
          </a:xfrm>
          <a:prstGeom prst="rect">
            <a:avLst/>
          </a:prstGeom>
          <a:noFill/>
          <a:ln/>
        </p:spPr>
        <p:txBody>
          <a:bodyPr wrap="square" lIns="0" tIns="0" rIns="0" bIns="0" rtlCol="0" anchor="ctr">
            <a:normAutofit/>
          </a:bodyPr>
          <a:lstStyle/>
          <a:p>
            <a:pPr marL="0" indent="0">
              <a:buNone/>
            </a:pPr>
            <a:r>
              <a:rPr lang="en-US" sz="1400" dirty="0">
                <a:solidFill>
                  <a:srgbClr val="1F1F1F"/>
                </a:solidFill>
              </a:rPr>
              <a:t>2-stage cross-DC PP</a:t>
            </a:r>
            <a:endParaRPr lang="en-US" sz="1400" dirty="0"/>
          </a:p>
        </p:txBody>
      </p:sp>
      <p:sp>
        <p:nvSpPr>
          <p:cNvPr id="51" name="Text 49"/>
          <p:cNvSpPr/>
          <p:nvPr/>
        </p:nvSpPr>
        <p:spPr>
          <a:xfrm>
            <a:off x="548640" y="3767686"/>
            <a:ext cx="146304" cy="219456"/>
          </a:xfrm>
          <a:prstGeom prst="rect">
            <a:avLst/>
          </a:prstGeom>
          <a:noFill/>
          <a:ln/>
        </p:spPr>
        <p:txBody>
          <a:bodyPr wrap="square" lIns="0" tIns="0" rIns="0" bIns="0" rtlCol="0" anchor="ctr"/>
          <a:lstStyle/>
          <a:p>
            <a:pPr marL="0" indent="0">
              <a:buNone/>
            </a:pPr>
            <a:r>
              <a:rPr lang="en-US" sz="1600" dirty="0">
                <a:solidFill>
                  <a:srgbClr val="1F1F1F"/>
                </a:solidFill>
              </a:rPr>
              <a:t>•</a:t>
            </a:r>
            <a:endParaRPr lang="en-US" sz="1600" dirty="0"/>
          </a:p>
        </p:txBody>
      </p:sp>
      <p:sp>
        <p:nvSpPr>
          <p:cNvPr id="52" name="Text 50"/>
          <p:cNvSpPr/>
          <p:nvPr/>
        </p:nvSpPr>
        <p:spPr>
          <a:xfrm>
            <a:off x="678358" y="3761588"/>
            <a:ext cx="1635073" cy="499873"/>
          </a:xfrm>
          <a:prstGeom prst="rect">
            <a:avLst/>
          </a:prstGeom>
          <a:noFill/>
          <a:ln/>
        </p:spPr>
        <p:txBody>
          <a:bodyPr wrap="square" lIns="0" tIns="0" rIns="0" bIns="0" rtlCol="0" anchor="ctr">
            <a:normAutofit/>
          </a:bodyPr>
          <a:lstStyle/>
          <a:p>
            <a:pPr marL="0" indent="0">
              <a:buNone/>
            </a:pPr>
            <a:r>
              <a:rPr lang="en-US" sz="1400" dirty="0">
                <a:solidFill>
                  <a:srgbClr val="1F1F1F"/>
                </a:solidFill>
              </a:rPr>
              <a:t>32-way DP (AllGather + ReduceScatter)</a:t>
            </a:r>
            <a:endParaRPr lang="en-US" sz="1400" dirty="0"/>
          </a:p>
        </p:txBody>
      </p:sp>
      <p:sp>
        <p:nvSpPr>
          <p:cNvPr id="53" name="Shape 51"/>
          <p:cNvSpPr/>
          <p:nvPr/>
        </p:nvSpPr>
        <p:spPr>
          <a:xfrm>
            <a:off x="2551176" y="2524102"/>
            <a:ext cx="1901952" cy="1737360"/>
          </a:xfrm>
          <a:prstGeom prst="roundRect">
            <a:avLst>
              <a:gd name="adj" fmla="val 2105"/>
            </a:avLst>
          </a:prstGeom>
          <a:solidFill>
            <a:srgbClr val="FCE4D6"/>
          </a:solidFill>
          <a:ln w="12700">
            <a:solidFill>
              <a:srgbClr val="D9534F"/>
            </a:solidFill>
            <a:prstDash val="solid"/>
          </a:ln>
        </p:spPr>
        <p:txBody>
          <a:bodyPr/>
          <a:lstStyle/>
          <a:p>
            <a:endParaRPr lang="zh-SG" altLang="en-US"/>
          </a:p>
        </p:txBody>
      </p:sp>
      <p:sp>
        <p:nvSpPr>
          <p:cNvPr id="54" name="Text 52"/>
          <p:cNvSpPr/>
          <p:nvPr/>
        </p:nvSpPr>
        <p:spPr>
          <a:xfrm>
            <a:off x="2688336" y="2542390"/>
            <a:ext cx="1645920" cy="402336"/>
          </a:xfrm>
          <a:prstGeom prst="rect">
            <a:avLst/>
          </a:prstGeom>
          <a:noFill/>
          <a:ln/>
        </p:spPr>
        <p:txBody>
          <a:bodyPr wrap="square" lIns="0" tIns="0" rIns="0" bIns="0" rtlCol="0" anchor="ctr">
            <a:normAutofit/>
          </a:bodyPr>
          <a:lstStyle/>
          <a:p>
            <a:pPr marL="0" indent="0">
              <a:buNone/>
            </a:pPr>
            <a:r>
              <a:rPr lang="en-US" sz="1700" b="1" dirty="0">
                <a:solidFill>
                  <a:srgbClr val="1F1F1F"/>
                </a:solidFill>
                <a:latin typeface="Calibri" pitchFamily="34" charset="0"/>
                <a:ea typeface="Calibri" pitchFamily="34" charset="-122"/>
                <a:cs typeface="Calibri" pitchFamily="34" charset="-120"/>
              </a:rPr>
              <a:t>Baselines</a:t>
            </a:r>
            <a:endParaRPr lang="en-US" sz="1700" dirty="0"/>
          </a:p>
        </p:txBody>
      </p:sp>
      <p:sp>
        <p:nvSpPr>
          <p:cNvPr id="55" name="Text 53"/>
          <p:cNvSpPr/>
          <p:nvPr/>
        </p:nvSpPr>
        <p:spPr>
          <a:xfrm>
            <a:off x="2688336" y="2981302"/>
            <a:ext cx="146304" cy="219456"/>
          </a:xfrm>
          <a:prstGeom prst="rect">
            <a:avLst/>
          </a:prstGeom>
          <a:noFill/>
          <a:ln/>
        </p:spPr>
        <p:txBody>
          <a:bodyPr wrap="square" lIns="0" tIns="0" rIns="0" bIns="0" rtlCol="0" anchor="ctr"/>
          <a:lstStyle/>
          <a:p>
            <a:pPr marL="0" indent="0">
              <a:buNone/>
            </a:pPr>
            <a:r>
              <a:rPr lang="en-US" sz="1400" dirty="0">
                <a:solidFill>
                  <a:srgbClr val="1F1F1F"/>
                </a:solidFill>
              </a:rPr>
              <a:t>•</a:t>
            </a:r>
            <a:endParaRPr lang="en-US" sz="1400" dirty="0"/>
          </a:p>
        </p:txBody>
      </p:sp>
      <p:sp>
        <p:nvSpPr>
          <p:cNvPr id="56" name="Text 54"/>
          <p:cNvSpPr/>
          <p:nvPr/>
        </p:nvSpPr>
        <p:spPr>
          <a:xfrm>
            <a:off x="2843784" y="2940528"/>
            <a:ext cx="1609344" cy="347472"/>
          </a:xfrm>
          <a:prstGeom prst="rect">
            <a:avLst/>
          </a:prstGeom>
          <a:noFill/>
          <a:ln/>
        </p:spPr>
        <p:txBody>
          <a:bodyPr wrap="square" lIns="0" tIns="0" rIns="0" bIns="0" rtlCol="0" anchor="ctr">
            <a:noAutofit/>
          </a:bodyPr>
          <a:lstStyle/>
          <a:p>
            <a:pPr marL="0" indent="0">
              <a:buNone/>
            </a:pPr>
            <a:r>
              <a:rPr lang="en-US" sz="1400" dirty="0">
                <a:solidFill>
                  <a:srgbClr val="1F1F1F"/>
                </a:solidFill>
              </a:rPr>
              <a:t>Selective Repeat (SR)</a:t>
            </a:r>
            <a:endParaRPr lang="en-US" sz="1400" dirty="0"/>
          </a:p>
        </p:txBody>
      </p:sp>
      <p:sp>
        <p:nvSpPr>
          <p:cNvPr id="57" name="Text 55"/>
          <p:cNvSpPr/>
          <p:nvPr/>
        </p:nvSpPr>
        <p:spPr>
          <a:xfrm>
            <a:off x="2688336" y="3464141"/>
            <a:ext cx="146304" cy="219456"/>
          </a:xfrm>
          <a:prstGeom prst="rect">
            <a:avLst/>
          </a:prstGeom>
          <a:noFill/>
          <a:ln/>
        </p:spPr>
        <p:txBody>
          <a:bodyPr wrap="square" lIns="0" tIns="0" rIns="0" bIns="0" rtlCol="0" anchor="ctr"/>
          <a:lstStyle/>
          <a:p>
            <a:pPr marL="0" indent="0">
              <a:buNone/>
            </a:pPr>
            <a:r>
              <a:rPr lang="en-US" sz="1400" dirty="0">
                <a:solidFill>
                  <a:srgbClr val="1F1F1F"/>
                </a:solidFill>
              </a:rPr>
              <a:t>•</a:t>
            </a:r>
            <a:endParaRPr lang="en-US" sz="1400" dirty="0"/>
          </a:p>
        </p:txBody>
      </p:sp>
      <p:sp>
        <p:nvSpPr>
          <p:cNvPr id="58" name="Text 56"/>
          <p:cNvSpPr/>
          <p:nvPr/>
        </p:nvSpPr>
        <p:spPr>
          <a:xfrm>
            <a:off x="2843784" y="3428746"/>
            <a:ext cx="1444752" cy="347472"/>
          </a:xfrm>
          <a:prstGeom prst="rect">
            <a:avLst/>
          </a:prstGeom>
          <a:noFill/>
          <a:ln/>
        </p:spPr>
        <p:txBody>
          <a:bodyPr wrap="square" lIns="0" tIns="0" rIns="0" bIns="0" rtlCol="0" anchor="ctr">
            <a:noAutofit/>
          </a:bodyPr>
          <a:lstStyle/>
          <a:p>
            <a:pPr marL="0" indent="0">
              <a:buNone/>
            </a:pPr>
            <a:r>
              <a:rPr lang="en-US" sz="1400" dirty="0">
                <a:solidFill>
                  <a:srgbClr val="1F1F1F"/>
                </a:solidFill>
              </a:rPr>
              <a:t>LoWAR(100,10): uniform FEC</a:t>
            </a:r>
            <a:endParaRPr lang="en-US" sz="1400" dirty="0"/>
          </a:p>
        </p:txBody>
      </p:sp>
      <p:sp>
        <p:nvSpPr>
          <p:cNvPr id="61" name="Shape 59"/>
          <p:cNvSpPr/>
          <p:nvPr/>
        </p:nvSpPr>
        <p:spPr>
          <a:xfrm>
            <a:off x="4690872" y="2524102"/>
            <a:ext cx="1901952" cy="1737360"/>
          </a:xfrm>
          <a:prstGeom prst="roundRect">
            <a:avLst>
              <a:gd name="adj" fmla="val 2105"/>
            </a:avLst>
          </a:prstGeom>
          <a:solidFill>
            <a:srgbClr val="FFF2CC"/>
          </a:solidFill>
          <a:ln w="12700">
            <a:solidFill>
              <a:srgbClr val="BF9000"/>
            </a:solidFill>
            <a:prstDash val="solid"/>
          </a:ln>
        </p:spPr>
        <p:txBody>
          <a:bodyPr/>
          <a:lstStyle/>
          <a:p>
            <a:endParaRPr lang="zh-SG" altLang="en-US"/>
          </a:p>
        </p:txBody>
      </p:sp>
      <p:sp>
        <p:nvSpPr>
          <p:cNvPr id="62" name="Text 60"/>
          <p:cNvSpPr/>
          <p:nvPr/>
        </p:nvSpPr>
        <p:spPr>
          <a:xfrm>
            <a:off x="4828032" y="2545088"/>
            <a:ext cx="1645920" cy="402336"/>
          </a:xfrm>
          <a:prstGeom prst="rect">
            <a:avLst/>
          </a:prstGeom>
          <a:noFill/>
          <a:ln/>
        </p:spPr>
        <p:txBody>
          <a:bodyPr wrap="square" lIns="0" tIns="0" rIns="0" bIns="0" rtlCol="0" anchor="ctr">
            <a:normAutofit/>
          </a:bodyPr>
          <a:lstStyle/>
          <a:p>
            <a:pPr marL="0" indent="0">
              <a:buNone/>
            </a:pPr>
            <a:r>
              <a:rPr lang="en-US" sz="1700" b="1" dirty="0">
                <a:solidFill>
                  <a:srgbClr val="1F1F1F"/>
                </a:solidFill>
                <a:latin typeface="Calibri" pitchFamily="34" charset="0"/>
                <a:ea typeface="Calibri" pitchFamily="34" charset="-122"/>
                <a:cs typeface="Calibri" pitchFamily="34" charset="-120"/>
              </a:rPr>
              <a:t>Network loss</a:t>
            </a:r>
            <a:endParaRPr lang="en-US" sz="1700" dirty="0"/>
          </a:p>
        </p:txBody>
      </p:sp>
      <p:sp>
        <p:nvSpPr>
          <p:cNvPr id="63" name="Text 61"/>
          <p:cNvSpPr/>
          <p:nvPr/>
        </p:nvSpPr>
        <p:spPr>
          <a:xfrm>
            <a:off x="4774243" y="2981302"/>
            <a:ext cx="146304" cy="219456"/>
          </a:xfrm>
          <a:prstGeom prst="rect">
            <a:avLst/>
          </a:prstGeom>
          <a:noFill/>
          <a:ln/>
        </p:spPr>
        <p:txBody>
          <a:bodyPr wrap="square" lIns="0" tIns="0" rIns="0" bIns="0" rtlCol="0" anchor="ctr"/>
          <a:lstStyle/>
          <a:p>
            <a:pPr marL="0" indent="0">
              <a:buNone/>
            </a:pPr>
            <a:r>
              <a:rPr lang="en-US" sz="1400" dirty="0">
                <a:solidFill>
                  <a:srgbClr val="1F1F1F"/>
                </a:solidFill>
              </a:rPr>
              <a:t>•</a:t>
            </a:r>
            <a:endParaRPr lang="en-US" sz="1400" dirty="0"/>
          </a:p>
        </p:txBody>
      </p:sp>
      <p:sp>
        <p:nvSpPr>
          <p:cNvPr id="64" name="Text 62"/>
          <p:cNvSpPr/>
          <p:nvPr/>
        </p:nvSpPr>
        <p:spPr>
          <a:xfrm>
            <a:off x="4929691" y="2981302"/>
            <a:ext cx="1609344" cy="347472"/>
          </a:xfrm>
          <a:prstGeom prst="rect">
            <a:avLst/>
          </a:prstGeom>
          <a:noFill/>
          <a:ln/>
        </p:spPr>
        <p:txBody>
          <a:bodyPr wrap="square" lIns="0" tIns="0" rIns="0" bIns="0" rtlCol="0" anchor="ctr">
            <a:noAutofit/>
          </a:bodyPr>
          <a:lstStyle/>
          <a:p>
            <a:pPr marL="0" indent="0">
              <a:buNone/>
            </a:pPr>
            <a:r>
              <a:rPr lang="en-US" sz="1400" dirty="0">
                <a:solidFill>
                  <a:srgbClr val="1F1F1F"/>
                </a:solidFill>
              </a:rPr>
              <a:t>0%-5% inter-DC error rate</a:t>
            </a:r>
            <a:endParaRPr lang="en-US" sz="1400" dirty="0"/>
          </a:p>
        </p:txBody>
      </p:sp>
      <p:sp>
        <p:nvSpPr>
          <p:cNvPr id="65" name="Text 63"/>
          <p:cNvSpPr/>
          <p:nvPr/>
        </p:nvSpPr>
        <p:spPr>
          <a:xfrm>
            <a:off x="4774243" y="3374494"/>
            <a:ext cx="146304" cy="219456"/>
          </a:xfrm>
          <a:prstGeom prst="rect">
            <a:avLst/>
          </a:prstGeom>
          <a:noFill/>
          <a:ln/>
        </p:spPr>
        <p:txBody>
          <a:bodyPr wrap="square" lIns="0" tIns="0" rIns="0" bIns="0" rtlCol="0" anchor="ctr"/>
          <a:lstStyle/>
          <a:p>
            <a:pPr marL="0" indent="0">
              <a:buNone/>
            </a:pPr>
            <a:r>
              <a:rPr lang="en-US" sz="1400" dirty="0">
                <a:solidFill>
                  <a:srgbClr val="1F1F1F"/>
                </a:solidFill>
              </a:rPr>
              <a:t>•</a:t>
            </a:r>
            <a:endParaRPr lang="en-US" sz="1400" dirty="0"/>
          </a:p>
        </p:txBody>
      </p:sp>
      <p:sp>
        <p:nvSpPr>
          <p:cNvPr id="66" name="Text 64"/>
          <p:cNvSpPr/>
          <p:nvPr/>
        </p:nvSpPr>
        <p:spPr>
          <a:xfrm>
            <a:off x="4929691" y="3374494"/>
            <a:ext cx="1609344" cy="347472"/>
          </a:xfrm>
          <a:prstGeom prst="rect">
            <a:avLst/>
          </a:prstGeom>
          <a:noFill/>
          <a:ln/>
        </p:spPr>
        <p:txBody>
          <a:bodyPr wrap="square" lIns="0" tIns="0" rIns="0" bIns="0" rtlCol="0" anchor="ctr">
            <a:noAutofit/>
          </a:bodyPr>
          <a:lstStyle/>
          <a:p>
            <a:pPr marL="0" indent="0">
              <a:buNone/>
            </a:pPr>
            <a:r>
              <a:rPr lang="en-US" sz="1400" dirty="0">
                <a:solidFill>
                  <a:srgbClr val="1F1F1F"/>
                </a:solidFill>
              </a:rPr>
              <a:t>Intra-DC links are loss-free</a:t>
            </a:r>
            <a:endParaRPr lang="en-US" sz="1400" dirty="0"/>
          </a:p>
        </p:txBody>
      </p:sp>
      <p:sp>
        <p:nvSpPr>
          <p:cNvPr id="67" name="Text 65"/>
          <p:cNvSpPr/>
          <p:nvPr/>
        </p:nvSpPr>
        <p:spPr>
          <a:xfrm>
            <a:off x="4774243" y="3767686"/>
            <a:ext cx="146304" cy="219456"/>
          </a:xfrm>
          <a:prstGeom prst="rect">
            <a:avLst/>
          </a:prstGeom>
          <a:noFill/>
          <a:ln/>
        </p:spPr>
        <p:txBody>
          <a:bodyPr wrap="square" lIns="0" tIns="0" rIns="0" bIns="0" rtlCol="0" anchor="ctr"/>
          <a:lstStyle/>
          <a:p>
            <a:pPr marL="0" indent="0">
              <a:buNone/>
            </a:pPr>
            <a:r>
              <a:rPr lang="en-US" sz="1400" dirty="0">
                <a:solidFill>
                  <a:srgbClr val="1F1F1F"/>
                </a:solidFill>
              </a:rPr>
              <a:t>•</a:t>
            </a:r>
            <a:endParaRPr lang="en-US" sz="1400" dirty="0"/>
          </a:p>
        </p:txBody>
      </p:sp>
      <p:sp>
        <p:nvSpPr>
          <p:cNvPr id="68" name="Text 66"/>
          <p:cNvSpPr/>
          <p:nvPr/>
        </p:nvSpPr>
        <p:spPr>
          <a:xfrm>
            <a:off x="4929691" y="3767686"/>
            <a:ext cx="1609344" cy="347472"/>
          </a:xfrm>
          <a:prstGeom prst="rect">
            <a:avLst/>
          </a:prstGeom>
          <a:noFill/>
          <a:ln/>
        </p:spPr>
        <p:txBody>
          <a:bodyPr wrap="square" lIns="0" tIns="0" rIns="0" bIns="0" rtlCol="0" anchor="ctr">
            <a:noAutofit/>
          </a:bodyPr>
          <a:lstStyle/>
          <a:p>
            <a:pPr marL="0" indent="0">
              <a:buNone/>
            </a:pPr>
            <a:r>
              <a:rPr lang="en-US" sz="1400" dirty="0">
                <a:solidFill>
                  <a:srgbClr val="1F1F1F"/>
                </a:solidFill>
              </a:rPr>
              <a:t>Same packetization / XOR basis</a:t>
            </a:r>
            <a:endParaRPr lang="en-US" sz="1400" dirty="0"/>
          </a:p>
        </p:txBody>
      </p:sp>
      <p:sp>
        <p:nvSpPr>
          <p:cNvPr id="69" name="Shape 67"/>
          <p:cNvSpPr/>
          <p:nvPr/>
        </p:nvSpPr>
        <p:spPr>
          <a:xfrm>
            <a:off x="6830568" y="2524102"/>
            <a:ext cx="1901952" cy="1737360"/>
          </a:xfrm>
          <a:prstGeom prst="roundRect">
            <a:avLst>
              <a:gd name="adj" fmla="val 2105"/>
            </a:avLst>
          </a:prstGeom>
          <a:solidFill>
            <a:srgbClr val="E2F0D9"/>
          </a:solidFill>
          <a:ln w="12700">
            <a:solidFill>
              <a:srgbClr val="70AD47"/>
            </a:solidFill>
            <a:prstDash val="solid"/>
          </a:ln>
        </p:spPr>
        <p:txBody>
          <a:bodyPr/>
          <a:lstStyle/>
          <a:p>
            <a:endParaRPr lang="zh-SG" altLang="en-US"/>
          </a:p>
        </p:txBody>
      </p:sp>
      <p:sp>
        <p:nvSpPr>
          <p:cNvPr id="70" name="Text 68"/>
          <p:cNvSpPr/>
          <p:nvPr/>
        </p:nvSpPr>
        <p:spPr>
          <a:xfrm>
            <a:off x="6967728" y="2569822"/>
            <a:ext cx="1645920" cy="402336"/>
          </a:xfrm>
          <a:prstGeom prst="rect">
            <a:avLst/>
          </a:prstGeom>
          <a:noFill/>
          <a:ln/>
        </p:spPr>
        <p:txBody>
          <a:bodyPr wrap="square" lIns="0" tIns="0" rIns="0" bIns="0" rtlCol="0" anchor="ctr">
            <a:normAutofit/>
          </a:bodyPr>
          <a:lstStyle/>
          <a:p>
            <a:pPr marL="0" indent="0">
              <a:buNone/>
            </a:pPr>
            <a:r>
              <a:rPr lang="en-US" sz="1700" b="1" dirty="0">
                <a:solidFill>
                  <a:srgbClr val="1F1F1F"/>
                </a:solidFill>
                <a:latin typeface="Calibri" pitchFamily="34" charset="0"/>
                <a:ea typeface="Calibri" pitchFamily="34" charset="-122"/>
                <a:cs typeface="Calibri" pitchFamily="34" charset="-120"/>
              </a:rPr>
              <a:t>Metrics</a:t>
            </a:r>
            <a:endParaRPr lang="en-US" sz="1700" dirty="0"/>
          </a:p>
        </p:txBody>
      </p:sp>
      <p:sp>
        <p:nvSpPr>
          <p:cNvPr id="71" name="Text 69"/>
          <p:cNvSpPr/>
          <p:nvPr/>
        </p:nvSpPr>
        <p:spPr>
          <a:xfrm>
            <a:off x="6922903" y="2981302"/>
            <a:ext cx="146304" cy="219456"/>
          </a:xfrm>
          <a:prstGeom prst="rect">
            <a:avLst/>
          </a:prstGeom>
          <a:noFill/>
          <a:ln/>
        </p:spPr>
        <p:txBody>
          <a:bodyPr wrap="square" lIns="0" tIns="0" rIns="0" bIns="0" rtlCol="0" anchor="ctr"/>
          <a:lstStyle/>
          <a:p>
            <a:pPr marL="0" indent="0">
              <a:buNone/>
            </a:pPr>
            <a:r>
              <a:rPr lang="en-US" sz="1600" dirty="0">
                <a:solidFill>
                  <a:srgbClr val="1F1F1F"/>
                </a:solidFill>
              </a:rPr>
              <a:t>•</a:t>
            </a:r>
            <a:endParaRPr lang="en-US" sz="1600" dirty="0"/>
          </a:p>
        </p:txBody>
      </p:sp>
      <p:sp>
        <p:nvSpPr>
          <p:cNvPr id="72" name="Text 70"/>
          <p:cNvSpPr/>
          <p:nvPr/>
        </p:nvSpPr>
        <p:spPr>
          <a:xfrm>
            <a:off x="7078351" y="2899093"/>
            <a:ext cx="1609344" cy="347472"/>
          </a:xfrm>
          <a:prstGeom prst="rect">
            <a:avLst/>
          </a:prstGeom>
          <a:noFill/>
          <a:ln/>
        </p:spPr>
        <p:txBody>
          <a:bodyPr wrap="square" lIns="0" tIns="0" rIns="0" bIns="0" rtlCol="0" anchor="ctr">
            <a:noAutofit/>
          </a:bodyPr>
          <a:lstStyle/>
          <a:p>
            <a:pPr marL="0" indent="0">
              <a:buNone/>
            </a:pPr>
            <a:r>
              <a:rPr lang="en-US" sz="1400" dirty="0">
                <a:solidFill>
                  <a:srgbClr val="1F1F1F"/>
                </a:solidFill>
              </a:rPr>
              <a:t>Average and P99 FCT</a:t>
            </a:r>
            <a:endParaRPr lang="en-US" sz="1400" dirty="0"/>
          </a:p>
        </p:txBody>
      </p:sp>
      <p:sp>
        <p:nvSpPr>
          <p:cNvPr id="73" name="Text 71"/>
          <p:cNvSpPr/>
          <p:nvPr/>
        </p:nvSpPr>
        <p:spPr>
          <a:xfrm>
            <a:off x="6922903" y="3338634"/>
            <a:ext cx="146304" cy="219456"/>
          </a:xfrm>
          <a:prstGeom prst="rect">
            <a:avLst/>
          </a:prstGeom>
          <a:noFill/>
          <a:ln/>
        </p:spPr>
        <p:txBody>
          <a:bodyPr wrap="square" lIns="0" tIns="0" rIns="0" bIns="0" rtlCol="0" anchor="ctr"/>
          <a:lstStyle/>
          <a:p>
            <a:pPr marL="0" indent="0">
              <a:buNone/>
            </a:pPr>
            <a:r>
              <a:rPr lang="en-US" sz="1600" dirty="0">
                <a:solidFill>
                  <a:srgbClr val="1F1F1F"/>
                </a:solidFill>
              </a:rPr>
              <a:t>•</a:t>
            </a:r>
            <a:endParaRPr lang="en-US" sz="1600" dirty="0"/>
          </a:p>
        </p:txBody>
      </p:sp>
      <p:sp>
        <p:nvSpPr>
          <p:cNvPr id="74" name="Text 72"/>
          <p:cNvSpPr/>
          <p:nvPr/>
        </p:nvSpPr>
        <p:spPr>
          <a:xfrm>
            <a:off x="7078351" y="3311739"/>
            <a:ext cx="1609344" cy="347472"/>
          </a:xfrm>
          <a:prstGeom prst="rect">
            <a:avLst/>
          </a:prstGeom>
          <a:noFill/>
          <a:ln/>
        </p:spPr>
        <p:txBody>
          <a:bodyPr wrap="square" lIns="0" tIns="0" rIns="0" bIns="0" rtlCol="0" anchor="ctr">
            <a:noAutofit/>
          </a:bodyPr>
          <a:lstStyle/>
          <a:p>
            <a:pPr marL="0" indent="0">
              <a:buNone/>
            </a:pPr>
            <a:r>
              <a:rPr lang="en-US" sz="1400" dirty="0">
                <a:solidFill>
                  <a:srgbClr val="1F1F1F"/>
                </a:solidFill>
              </a:rPr>
              <a:t>Tail latency matters for synchronous steps</a:t>
            </a:r>
            <a:endParaRPr lang="en-US" sz="1400" dirty="0"/>
          </a:p>
        </p:txBody>
      </p:sp>
      <p:sp>
        <p:nvSpPr>
          <p:cNvPr id="75" name="Text 73"/>
          <p:cNvSpPr/>
          <p:nvPr/>
        </p:nvSpPr>
        <p:spPr>
          <a:xfrm>
            <a:off x="6922903" y="3767686"/>
            <a:ext cx="146304" cy="219456"/>
          </a:xfrm>
          <a:prstGeom prst="rect">
            <a:avLst/>
          </a:prstGeom>
          <a:noFill/>
          <a:ln/>
        </p:spPr>
        <p:txBody>
          <a:bodyPr wrap="square" lIns="0" tIns="0" rIns="0" bIns="0" rtlCol="0" anchor="ctr"/>
          <a:lstStyle/>
          <a:p>
            <a:pPr marL="0" indent="0">
              <a:buNone/>
            </a:pPr>
            <a:r>
              <a:rPr lang="en-US" sz="1600" dirty="0">
                <a:solidFill>
                  <a:srgbClr val="1F1F1F"/>
                </a:solidFill>
              </a:rPr>
              <a:t>•</a:t>
            </a:r>
            <a:endParaRPr lang="en-US" sz="1600" dirty="0"/>
          </a:p>
        </p:txBody>
      </p:sp>
      <p:sp>
        <p:nvSpPr>
          <p:cNvPr id="76" name="Text 74"/>
          <p:cNvSpPr/>
          <p:nvPr/>
        </p:nvSpPr>
        <p:spPr>
          <a:xfrm>
            <a:off x="7078351" y="3767686"/>
            <a:ext cx="1609344" cy="347472"/>
          </a:xfrm>
          <a:prstGeom prst="rect">
            <a:avLst/>
          </a:prstGeom>
          <a:noFill/>
          <a:ln/>
        </p:spPr>
        <p:txBody>
          <a:bodyPr wrap="square" lIns="0" tIns="0" rIns="0" bIns="0" rtlCol="0" anchor="ctr">
            <a:noAutofit/>
          </a:bodyPr>
          <a:lstStyle/>
          <a:p>
            <a:pPr marL="0" indent="0">
              <a:buNone/>
            </a:pPr>
            <a:r>
              <a:rPr lang="en-US" sz="1400" dirty="0">
                <a:solidFill>
                  <a:srgbClr val="1F1F1F"/>
                </a:solidFill>
              </a:rPr>
              <a:t>Separate WikiText-2 convergence study</a:t>
            </a:r>
            <a:endParaRPr lang="en-US" sz="1400" dirty="0"/>
          </a:p>
        </p:txBody>
      </p:sp>
      <p:cxnSp>
        <p:nvCxnSpPr>
          <p:cNvPr id="79" name="直线箭头连接符 78">
            <a:extLst>
              <a:ext uri="{FF2B5EF4-FFF2-40B4-BE49-F238E27FC236}">
                <a16:creationId xmlns:a16="http://schemas.microsoft.com/office/drawing/2014/main" id="{038C710C-4F7A-3AE0-DBB9-A2BECFA8D8E7}"/>
              </a:ext>
            </a:extLst>
          </p:cNvPr>
          <p:cNvCxnSpPr>
            <a:cxnSpLocks/>
            <a:stCxn id="37" idx="0"/>
          </p:cNvCxnSpPr>
          <p:nvPr/>
        </p:nvCxnSpPr>
        <p:spPr>
          <a:xfrm flipV="1">
            <a:off x="4572000" y="1490830"/>
            <a:ext cx="0" cy="150351"/>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 name="文本框 2">
            <a:extLst>
              <a:ext uri="{FF2B5EF4-FFF2-40B4-BE49-F238E27FC236}">
                <a16:creationId xmlns:a16="http://schemas.microsoft.com/office/drawing/2014/main" id="{CECA3C25-BFE6-5148-A7B2-9207029E1ABC}"/>
              </a:ext>
            </a:extLst>
          </p:cNvPr>
          <p:cNvSpPr txBox="1"/>
          <p:nvPr/>
        </p:nvSpPr>
        <p:spPr>
          <a:xfrm>
            <a:off x="3276734" y="4423910"/>
            <a:ext cx="2746778" cy="369332"/>
          </a:xfrm>
          <a:prstGeom prst="rect">
            <a:avLst/>
          </a:prstGeom>
          <a:noFill/>
        </p:spPr>
        <p:txBody>
          <a:bodyPr wrap="none" rtlCol="0">
            <a:spAutoFit/>
          </a:bodyPr>
          <a:lstStyle/>
          <a:p>
            <a:r>
              <a:rPr kumimoji="1" lang="en-US" altLang="zh-CN" b="1">
                <a:latin typeface="Calibri" panose="020F0502020204030204" pitchFamily="34" charset="0"/>
                <a:cs typeface="Calibri" panose="020F0502020204030204" pitchFamily="34" charset="0"/>
              </a:rPr>
              <a:t>Evaluation</a:t>
            </a:r>
            <a:r>
              <a:rPr kumimoji="1" lang="zh-CN" altLang="en-US" b="1">
                <a:latin typeface="Calibri" panose="020F0502020204030204" pitchFamily="34" charset="0"/>
                <a:cs typeface="Calibri" panose="020F0502020204030204" pitchFamily="34" charset="0"/>
              </a:rPr>
              <a:t> </a:t>
            </a:r>
            <a:r>
              <a:rPr kumimoji="1" lang="en-US" altLang="zh-CN" b="1">
                <a:latin typeface="Calibri" panose="020F0502020204030204" pitchFamily="34" charset="0"/>
                <a:cs typeface="Calibri" panose="020F0502020204030204" pitchFamily="34" charset="0"/>
              </a:rPr>
              <a:t>platform:</a:t>
            </a:r>
            <a:r>
              <a:rPr kumimoji="1" lang="zh-CN" altLang="en-US" b="1">
                <a:latin typeface="Calibri" panose="020F0502020204030204" pitchFamily="34" charset="0"/>
                <a:cs typeface="Calibri" panose="020F0502020204030204" pitchFamily="34" charset="0"/>
              </a:rPr>
              <a:t> </a:t>
            </a:r>
            <a:r>
              <a:rPr kumimoji="1" lang="en-US" altLang="zh-CN" b="1">
                <a:latin typeface="Calibri" panose="020F0502020204030204" pitchFamily="34" charset="0"/>
                <a:cs typeface="Calibri" panose="020F0502020204030204" pitchFamily="34" charset="0"/>
              </a:rPr>
              <a:t>simAI</a:t>
            </a:r>
            <a:endParaRPr kumimoji="1" lang="zh-CN" altLang="en-US" b="1">
              <a:latin typeface="Calibri" panose="020F0502020204030204" pitchFamily="34" charset="0"/>
              <a:cs typeface="Calibri" panose="020F050202020403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3" name="Image 0" descr="/mnt/data/paper_assets/fct_2x2.png">
            <a:extLst>
              <a:ext uri="{FF2B5EF4-FFF2-40B4-BE49-F238E27FC236}">
                <a16:creationId xmlns:a16="http://schemas.microsoft.com/office/drawing/2014/main" id="{953FF4E6-837B-6948-AA3E-FD5AB4E8FCAE}"/>
              </a:ext>
            </a:extLst>
          </p:cNvPr>
          <p:cNvPicPr>
            <a:picLocks noChangeAspect="1"/>
          </p:cNvPicPr>
          <p:nvPr/>
        </p:nvPicPr>
        <p:blipFill rotWithShape="1">
          <a:blip r:embed="rId3"/>
          <a:srcRect r="52320"/>
          <a:stretch/>
        </p:blipFill>
        <p:spPr>
          <a:xfrm>
            <a:off x="327688" y="770112"/>
            <a:ext cx="2986861" cy="4071857"/>
          </a:xfrm>
          <a:prstGeom prst="rect">
            <a:avLst/>
          </a:prstGeom>
        </p:spPr>
      </p:pic>
      <p:sp>
        <p:nvSpPr>
          <p:cNvPr id="2" name="Text 0"/>
          <p:cNvSpPr/>
          <p:nvPr/>
        </p:nvSpPr>
        <p:spPr>
          <a:xfrm>
            <a:off x="266670" y="64646"/>
            <a:ext cx="8549640" cy="502920"/>
          </a:xfrm>
          <a:prstGeom prst="rect">
            <a:avLst/>
          </a:prstGeom>
          <a:noFill/>
          <a:ln/>
        </p:spPr>
        <p:txBody>
          <a:bodyPr wrap="square" lIns="0" tIns="0" rIns="0" bIns="0" rtlCol="0" anchor="ctr">
            <a:normAutofit/>
          </a:bodyPr>
          <a:lstStyle/>
          <a:p>
            <a:pPr marL="0" indent="0">
              <a:buNone/>
            </a:pPr>
            <a:r>
              <a:rPr lang="en-US" sz="2800" b="1" dirty="0">
                <a:solidFill>
                  <a:srgbClr val="111111"/>
                </a:solidFill>
                <a:latin typeface="Calibri" panose="020F0502020204030204" pitchFamily="34" charset="0"/>
                <a:ea typeface="Calibri Light" pitchFamily="34" charset="-122"/>
                <a:cs typeface="Calibri" panose="020F0502020204030204" pitchFamily="34" charset="0"/>
              </a:rPr>
              <a:t>SMART consistently lowers average and tail FCT</a:t>
            </a:r>
            <a:endParaRPr lang="en-US" sz="2800" b="1" dirty="0">
              <a:latin typeface="Calibri" panose="020F0502020204030204" pitchFamily="34" charset="0"/>
              <a:cs typeface="Calibri" panose="020F0502020204030204" pitchFamily="34" charset="0"/>
            </a:endParaRPr>
          </a:p>
        </p:txBody>
      </p:sp>
      <p:sp>
        <p:nvSpPr>
          <p:cNvPr id="4" name="Text 2"/>
          <p:cNvSpPr/>
          <p:nvPr/>
        </p:nvSpPr>
        <p:spPr>
          <a:xfrm>
            <a:off x="2359152" y="4882896"/>
            <a:ext cx="4800600" cy="182880"/>
          </a:xfrm>
          <a:prstGeom prst="rect">
            <a:avLst/>
          </a:prstGeom>
          <a:noFill/>
          <a:ln/>
        </p:spPr>
        <p:txBody>
          <a:bodyPr wrap="square" lIns="0" tIns="0" rIns="0" bIns="0" rtlCol="0" anchor="ctr"/>
          <a:lstStyle/>
          <a:p>
            <a:pPr marL="0" indent="0" algn="ctr">
              <a:buNone/>
            </a:pPr>
            <a:r>
              <a:rPr lang="en-US" sz="800" dirty="0">
                <a:solidFill>
                  <a:srgbClr val="8C8C8C"/>
                </a:solidFill>
                <a:latin typeface="Calibri" pitchFamily="34" charset="0"/>
                <a:ea typeface="Calibri" pitchFamily="34" charset="-122"/>
                <a:cs typeface="Calibri" pitchFamily="34" charset="-120"/>
              </a:rPr>
              <a:t>The 10th Asia-Pacific Workshop on Networking (APNet '26), August 2026</a:t>
            </a:r>
            <a:endParaRPr lang="en-US" sz="800" dirty="0"/>
          </a:p>
        </p:txBody>
      </p:sp>
      <p:sp>
        <p:nvSpPr>
          <p:cNvPr id="5" name="Text 3"/>
          <p:cNvSpPr/>
          <p:nvPr/>
        </p:nvSpPr>
        <p:spPr>
          <a:xfrm>
            <a:off x="8668512" y="4882896"/>
            <a:ext cx="393192" cy="182880"/>
          </a:xfrm>
          <a:prstGeom prst="rect">
            <a:avLst/>
          </a:prstGeom>
          <a:noFill/>
          <a:ln/>
        </p:spPr>
        <p:txBody>
          <a:bodyPr wrap="square" lIns="0" tIns="0" rIns="0" bIns="0" rtlCol="0" anchor="ctr">
            <a:normAutofit/>
          </a:bodyPr>
          <a:lstStyle/>
          <a:p>
            <a:pPr algn="ctr"/>
            <a:r>
              <a:rPr sz="600" b="0" i="0">
                <a:solidFill>
                  <a:srgbClr val="A0A0A0"/>
                </a:solidFill>
                <a:latin typeface="Helvetica"/>
              </a:rPr>
              <a:t>10</a:t>
            </a:r>
          </a:p>
        </p:txBody>
      </p:sp>
      <p:pic>
        <p:nvPicPr>
          <p:cNvPr id="6" name="Image 0" descr="/mnt/data/paper_assets/fct_2x2.png"/>
          <p:cNvPicPr>
            <a:picLocks noChangeAspect="1"/>
          </p:cNvPicPr>
          <p:nvPr/>
        </p:nvPicPr>
        <p:blipFill rotWithShape="1">
          <a:blip r:embed="rId3"/>
          <a:srcRect l="58643"/>
          <a:stretch/>
        </p:blipFill>
        <p:spPr>
          <a:xfrm>
            <a:off x="3118283" y="751121"/>
            <a:ext cx="2720161" cy="4169532"/>
          </a:xfrm>
          <a:prstGeom prst="rect">
            <a:avLst/>
          </a:prstGeom>
        </p:spPr>
      </p:pic>
      <p:sp>
        <p:nvSpPr>
          <p:cNvPr id="7" name="Shape 4"/>
          <p:cNvSpPr/>
          <p:nvPr/>
        </p:nvSpPr>
        <p:spPr>
          <a:xfrm>
            <a:off x="6018712" y="862802"/>
            <a:ext cx="2828108" cy="1706694"/>
          </a:xfrm>
          <a:prstGeom prst="roundRect">
            <a:avLst>
              <a:gd name="adj" fmla="val 2439"/>
            </a:avLst>
          </a:prstGeom>
          <a:solidFill>
            <a:srgbClr val="F7F7F7"/>
          </a:solidFill>
          <a:ln w="12700">
            <a:solidFill>
              <a:srgbClr val="BFBFBF"/>
            </a:solidFill>
            <a:prstDash val="solid"/>
          </a:ln>
        </p:spPr>
        <p:txBody>
          <a:bodyPr/>
          <a:lstStyle/>
          <a:p>
            <a:endParaRPr lang="zh-SG" altLang="en-US"/>
          </a:p>
        </p:txBody>
      </p:sp>
      <p:sp>
        <p:nvSpPr>
          <p:cNvPr id="8" name="Text 5"/>
          <p:cNvSpPr/>
          <p:nvPr/>
        </p:nvSpPr>
        <p:spPr>
          <a:xfrm>
            <a:off x="6071616" y="844514"/>
            <a:ext cx="2744694" cy="402336"/>
          </a:xfrm>
          <a:prstGeom prst="rect">
            <a:avLst/>
          </a:prstGeom>
          <a:noFill/>
          <a:ln/>
        </p:spPr>
        <p:txBody>
          <a:bodyPr wrap="square" lIns="0" tIns="0" rIns="0" bIns="0" rtlCol="0" anchor="ctr">
            <a:normAutofit/>
          </a:bodyPr>
          <a:lstStyle/>
          <a:p>
            <a:pPr marL="0" indent="0" algn="ctr">
              <a:buNone/>
            </a:pPr>
            <a:r>
              <a:rPr lang="en-US" sz="1700" b="1" dirty="0">
                <a:solidFill>
                  <a:srgbClr val="1F1F1F"/>
                </a:solidFill>
                <a:latin typeface="Calibri" pitchFamily="34" charset="0"/>
                <a:ea typeface="Calibri" pitchFamily="34" charset="-122"/>
                <a:cs typeface="Calibri" pitchFamily="34" charset="-120"/>
              </a:rPr>
              <a:t>P99 FCT reduction</a:t>
            </a:r>
            <a:endParaRPr lang="en-US" sz="1700" dirty="0"/>
          </a:p>
        </p:txBody>
      </p:sp>
      <p:sp>
        <p:nvSpPr>
          <p:cNvPr id="9" name="Text 6"/>
          <p:cNvSpPr/>
          <p:nvPr/>
        </p:nvSpPr>
        <p:spPr>
          <a:xfrm>
            <a:off x="6071616" y="1332766"/>
            <a:ext cx="793242" cy="228600"/>
          </a:xfrm>
          <a:prstGeom prst="rect">
            <a:avLst/>
          </a:prstGeom>
          <a:noFill/>
          <a:ln/>
        </p:spPr>
        <p:txBody>
          <a:bodyPr wrap="square" lIns="0" tIns="0" rIns="0" bIns="0" rtlCol="0" anchor="ctr"/>
          <a:lstStyle/>
          <a:p>
            <a:pPr marL="0" indent="0">
              <a:buNone/>
            </a:pPr>
            <a:r>
              <a:rPr lang="en-US" sz="1600" b="1" dirty="0">
                <a:solidFill>
                  <a:srgbClr val="1F1F1F"/>
                </a:solidFill>
              </a:rPr>
              <a:t>PP traffic</a:t>
            </a:r>
            <a:endParaRPr lang="en-US" sz="1600" dirty="0"/>
          </a:p>
        </p:txBody>
      </p:sp>
      <p:sp>
        <p:nvSpPr>
          <p:cNvPr id="10" name="Text 7"/>
          <p:cNvSpPr/>
          <p:nvPr/>
        </p:nvSpPr>
        <p:spPr>
          <a:xfrm>
            <a:off x="6917762" y="1191676"/>
            <a:ext cx="1898549" cy="530352"/>
          </a:xfrm>
          <a:prstGeom prst="rect">
            <a:avLst/>
          </a:prstGeom>
          <a:noFill/>
          <a:ln/>
        </p:spPr>
        <p:txBody>
          <a:bodyPr wrap="square" lIns="0" tIns="0" rIns="0" bIns="0" rtlCol="0" anchor="ctr">
            <a:normAutofit/>
          </a:bodyPr>
          <a:lstStyle/>
          <a:p>
            <a:pPr marL="0" indent="0">
              <a:buNone/>
            </a:pPr>
            <a:r>
              <a:rPr lang="en-US" sz="1600" b="1" dirty="0">
                <a:solidFill>
                  <a:srgbClr val="C00000"/>
                </a:solidFill>
              </a:rPr>
              <a:t>up to 89.9%</a:t>
            </a:r>
            <a:r>
              <a:rPr lang="en-US" sz="1600" dirty="0">
                <a:solidFill>
                  <a:srgbClr val="1F1F1F"/>
                </a:solidFill>
              </a:rPr>
              <a:t> vs SR
</a:t>
            </a:r>
            <a:r>
              <a:rPr lang="en-US" sz="1600" b="1" dirty="0">
                <a:solidFill>
                  <a:srgbClr val="2F75B5"/>
                </a:solidFill>
              </a:rPr>
              <a:t>up to 78.8%</a:t>
            </a:r>
            <a:r>
              <a:rPr lang="en-US" sz="1600" dirty="0">
                <a:solidFill>
                  <a:srgbClr val="1F1F1F"/>
                </a:solidFill>
              </a:rPr>
              <a:t> vs LoWAR</a:t>
            </a:r>
            <a:endParaRPr lang="en-US" sz="1600" dirty="0"/>
          </a:p>
        </p:txBody>
      </p:sp>
      <p:sp>
        <p:nvSpPr>
          <p:cNvPr id="11" name="Shape 8"/>
          <p:cNvSpPr/>
          <p:nvPr/>
        </p:nvSpPr>
        <p:spPr>
          <a:xfrm flipV="1">
            <a:off x="6105144" y="1809580"/>
            <a:ext cx="2455600" cy="4197"/>
          </a:xfrm>
          <a:prstGeom prst="line">
            <a:avLst/>
          </a:prstGeom>
          <a:noFill/>
          <a:ln w="10160">
            <a:solidFill>
              <a:srgbClr val="BFBFBF"/>
            </a:solidFill>
            <a:prstDash val="solid"/>
          </a:ln>
        </p:spPr>
        <p:txBody>
          <a:bodyPr/>
          <a:lstStyle/>
          <a:p>
            <a:endParaRPr lang="zh-SG" altLang="en-US"/>
          </a:p>
        </p:txBody>
      </p:sp>
      <p:sp>
        <p:nvSpPr>
          <p:cNvPr id="12" name="Text 9"/>
          <p:cNvSpPr/>
          <p:nvPr/>
        </p:nvSpPr>
        <p:spPr>
          <a:xfrm>
            <a:off x="6087618" y="1987890"/>
            <a:ext cx="793242" cy="228600"/>
          </a:xfrm>
          <a:prstGeom prst="rect">
            <a:avLst/>
          </a:prstGeom>
          <a:noFill/>
          <a:ln/>
        </p:spPr>
        <p:txBody>
          <a:bodyPr wrap="square" lIns="0" tIns="0" rIns="0" bIns="0" rtlCol="0" anchor="ctr"/>
          <a:lstStyle/>
          <a:p>
            <a:pPr marL="0" indent="0">
              <a:buNone/>
            </a:pPr>
            <a:r>
              <a:rPr lang="en-US" sz="1600" b="1" dirty="0">
                <a:solidFill>
                  <a:srgbClr val="1F1F1F"/>
                </a:solidFill>
              </a:rPr>
              <a:t>DP traffic</a:t>
            </a:r>
            <a:endParaRPr lang="en-US" sz="1600" dirty="0"/>
          </a:p>
        </p:txBody>
      </p:sp>
      <p:sp>
        <p:nvSpPr>
          <p:cNvPr id="13" name="Text 10"/>
          <p:cNvSpPr/>
          <p:nvPr/>
        </p:nvSpPr>
        <p:spPr>
          <a:xfrm>
            <a:off x="6949766" y="1877786"/>
            <a:ext cx="1866546" cy="691710"/>
          </a:xfrm>
          <a:prstGeom prst="rect">
            <a:avLst/>
          </a:prstGeom>
          <a:noFill/>
          <a:ln/>
        </p:spPr>
        <p:txBody>
          <a:bodyPr wrap="square" lIns="0" tIns="0" rIns="0" bIns="0" rtlCol="0" anchor="ctr">
            <a:normAutofit/>
          </a:bodyPr>
          <a:lstStyle/>
          <a:p>
            <a:pPr marL="0" indent="0">
              <a:buNone/>
            </a:pPr>
            <a:r>
              <a:rPr lang="en-US" sz="1600" b="1" dirty="0">
                <a:solidFill>
                  <a:srgbClr val="C00000"/>
                </a:solidFill>
              </a:rPr>
              <a:t>up to 91.7%</a:t>
            </a:r>
            <a:r>
              <a:rPr lang="en-US" sz="1600" dirty="0">
                <a:solidFill>
                  <a:srgbClr val="1F1F1F"/>
                </a:solidFill>
              </a:rPr>
              <a:t> vs SR
</a:t>
            </a:r>
            <a:r>
              <a:rPr lang="en-US" sz="1600" b="1" dirty="0">
                <a:solidFill>
                  <a:srgbClr val="2F75B5"/>
                </a:solidFill>
              </a:rPr>
              <a:t>up to 73.0%</a:t>
            </a:r>
            <a:r>
              <a:rPr lang="en-US" sz="1600" dirty="0">
                <a:solidFill>
                  <a:srgbClr val="1F1F1F"/>
                </a:solidFill>
              </a:rPr>
              <a:t> vs LoWAR</a:t>
            </a:r>
            <a:endParaRPr lang="en-US" sz="1600" dirty="0"/>
          </a:p>
        </p:txBody>
      </p:sp>
      <p:sp>
        <p:nvSpPr>
          <p:cNvPr id="14" name="Shape 11"/>
          <p:cNvSpPr/>
          <p:nvPr/>
        </p:nvSpPr>
        <p:spPr>
          <a:xfrm>
            <a:off x="6040086" y="2756216"/>
            <a:ext cx="2828108" cy="1517904"/>
          </a:xfrm>
          <a:prstGeom prst="roundRect">
            <a:avLst>
              <a:gd name="adj" fmla="val 2410"/>
            </a:avLst>
          </a:prstGeom>
          <a:solidFill>
            <a:srgbClr val="DDEBF7"/>
          </a:solidFill>
          <a:ln w="12700">
            <a:solidFill>
              <a:srgbClr val="2F75B5"/>
            </a:solidFill>
            <a:prstDash val="solid"/>
          </a:ln>
        </p:spPr>
        <p:txBody>
          <a:bodyPr/>
          <a:lstStyle/>
          <a:p>
            <a:endParaRPr lang="zh-SG" altLang="en-US"/>
          </a:p>
        </p:txBody>
      </p:sp>
      <p:sp>
        <p:nvSpPr>
          <p:cNvPr id="15" name="Text 12"/>
          <p:cNvSpPr/>
          <p:nvPr/>
        </p:nvSpPr>
        <p:spPr>
          <a:xfrm>
            <a:off x="6091216" y="2740222"/>
            <a:ext cx="2776978" cy="402336"/>
          </a:xfrm>
          <a:prstGeom prst="rect">
            <a:avLst/>
          </a:prstGeom>
          <a:noFill/>
          <a:ln/>
        </p:spPr>
        <p:txBody>
          <a:bodyPr wrap="square" lIns="0" tIns="0" rIns="0" bIns="0" rtlCol="0" anchor="ctr">
            <a:normAutofit/>
          </a:bodyPr>
          <a:lstStyle/>
          <a:p>
            <a:pPr marL="0" indent="0" algn="ctr">
              <a:buNone/>
            </a:pPr>
            <a:r>
              <a:rPr lang="en-US" sz="1700" b="1" dirty="0">
                <a:solidFill>
                  <a:srgbClr val="1F1F1F"/>
                </a:solidFill>
                <a:latin typeface="Calibri" pitchFamily="34" charset="0"/>
                <a:ea typeface="Calibri" pitchFamily="34" charset="-122"/>
                <a:cs typeface="Calibri" pitchFamily="34" charset="-120"/>
              </a:rPr>
              <a:t>Why SMART wins</a:t>
            </a:r>
            <a:endParaRPr lang="en-US" sz="1700" dirty="0"/>
          </a:p>
        </p:txBody>
      </p:sp>
      <p:sp>
        <p:nvSpPr>
          <p:cNvPr id="16" name="Text 13"/>
          <p:cNvSpPr/>
          <p:nvPr/>
        </p:nvSpPr>
        <p:spPr>
          <a:xfrm>
            <a:off x="6091216" y="3213416"/>
            <a:ext cx="210312" cy="256032"/>
          </a:xfrm>
          <a:prstGeom prst="rect">
            <a:avLst/>
          </a:prstGeom>
          <a:noFill/>
          <a:ln/>
        </p:spPr>
        <p:txBody>
          <a:bodyPr wrap="square" lIns="0" tIns="0" rIns="0" bIns="0" rtlCol="0" anchor="ctr"/>
          <a:lstStyle/>
          <a:p>
            <a:pPr marL="0" indent="0">
              <a:buNone/>
            </a:pPr>
            <a:r>
              <a:rPr lang="en-US" sz="1350" b="1" dirty="0">
                <a:solidFill>
                  <a:srgbClr val="1F1F1F"/>
                </a:solidFill>
                <a:latin typeface="Calibri" pitchFamily="34" charset="0"/>
                <a:ea typeface="Calibri" pitchFamily="34" charset="-122"/>
                <a:cs typeface="Calibri" pitchFamily="34" charset="-120"/>
              </a:rPr>
              <a:t>✓</a:t>
            </a:r>
            <a:endParaRPr lang="en-US" sz="1350" dirty="0"/>
          </a:p>
        </p:txBody>
      </p:sp>
      <p:sp>
        <p:nvSpPr>
          <p:cNvPr id="17" name="Text 14"/>
          <p:cNvSpPr/>
          <p:nvPr/>
        </p:nvSpPr>
        <p:spPr>
          <a:xfrm>
            <a:off x="6248978" y="3149408"/>
            <a:ext cx="2724912" cy="310896"/>
          </a:xfrm>
          <a:prstGeom prst="rect">
            <a:avLst/>
          </a:prstGeom>
          <a:noFill/>
          <a:ln/>
        </p:spPr>
        <p:txBody>
          <a:bodyPr wrap="square" lIns="0" tIns="0" rIns="0" bIns="0" rtlCol="0" anchor="ctr">
            <a:noAutofit/>
          </a:bodyPr>
          <a:lstStyle/>
          <a:p>
            <a:pPr marL="0" indent="0">
              <a:buNone/>
            </a:pPr>
            <a:r>
              <a:rPr lang="en-US" sz="1600" dirty="0">
                <a:solidFill>
                  <a:srgbClr val="1F1F1F"/>
                </a:solidFill>
                <a:latin typeface="Calibri" pitchFamily="34" charset="0"/>
                <a:ea typeface="Calibri" pitchFamily="34" charset="-122"/>
                <a:cs typeface="Calibri" pitchFamily="34" charset="-120"/>
              </a:rPr>
              <a:t>Avoids ms-scale </a:t>
            </a:r>
            <a:r>
              <a:rPr lang="en-US" sz="1600" b="1" dirty="0">
                <a:solidFill>
                  <a:srgbClr val="C00000"/>
                </a:solidFill>
                <a:latin typeface="Calibri" pitchFamily="34" charset="0"/>
                <a:ea typeface="Calibri" pitchFamily="34" charset="-122"/>
                <a:cs typeface="Calibri" pitchFamily="34" charset="-120"/>
              </a:rPr>
              <a:t>retransmission</a:t>
            </a:r>
            <a:endParaRPr lang="en-US" sz="1600" dirty="0"/>
          </a:p>
        </p:txBody>
      </p:sp>
      <p:sp>
        <p:nvSpPr>
          <p:cNvPr id="18" name="Text 15"/>
          <p:cNvSpPr/>
          <p:nvPr/>
        </p:nvSpPr>
        <p:spPr>
          <a:xfrm>
            <a:off x="6091216" y="3570032"/>
            <a:ext cx="210312" cy="256032"/>
          </a:xfrm>
          <a:prstGeom prst="rect">
            <a:avLst/>
          </a:prstGeom>
          <a:noFill/>
          <a:ln/>
        </p:spPr>
        <p:txBody>
          <a:bodyPr wrap="square" lIns="0" tIns="0" rIns="0" bIns="0" rtlCol="0" anchor="ctr"/>
          <a:lstStyle/>
          <a:p>
            <a:pPr marL="0" indent="0">
              <a:buNone/>
            </a:pPr>
            <a:r>
              <a:rPr lang="en-US" sz="1350" b="1" dirty="0">
                <a:solidFill>
                  <a:srgbClr val="1F1F1F"/>
                </a:solidFill>
                <a:latin typeface="Calibri" pitchFamily="34" charset="0"/>
                <a:ea typeface="Calibri" pitchFamily="34" charset="-122"/>
                <a:cs typeface="Calibri" pitchFamily="34" charset="-120"/>
              </a:rPr>
              <a:t>✓</a:t>
            </a:r>
            <a:endParaRPr lang="en-US" sz="1350" dirty="0"/>
          </a:p>
        </p:txBody>
      </p:sp>
      <p:sp>
        <p:nvSpPr>
          <p:cNvPr id="19" name="Text 16"/>
          <p:cNvSpPr/>
          <p:nvPr/>
        </p:nvSpPr>
        <p:spPr>
          <a:xfrm>
            <a:off x="6285553" y="3570032"/>
            <a:ext cx="2530757" cy="310896"/>
          </a:xfrm>
          <a:prstGeom prst="rect">
            <a:avLst/>
          </a:prstGeom>
          <a:noFill/>
          <a:ln/>
        </p:spPr>
        <p:txBody>
          <a:bodyPr wrap="square" lIns="0" tIns="0" rIns="0" bIns="0" rtlCol="0" anchor="ctr">
            <a:noAutofit/>
          </a:bodyPr>
          <a:lstStyle/>
          <a:p>
            <a:pPr marL="0" indent="0">
              <a:buNone/>
            </a:pPr>
            <a:r>
              <a:rPr lang="en-US" sz="1600" dirty="0">
                <a:solidFill>
                  <a:srgbClr val="1F1F1F"/>
                </a:solidFill>
                <a:latin typeface="Calibri" pitchFamily="34" charset="0"/>
                <a:ea typeface="Calibri" pitchFamily="34" charset="-122"/>
                <a:cs typeface="Calibri" pitchFamily="34" charset="-120"/>
              </a:rPr>
              <a:t>Targets parity to </a:t>
            </a:r>
            <a:r>
              <a:rPr lang="en-US" sz="1600" b="1" dirty="0">
                <a:solidFill>
                  <a:srgbClr val="2F75B5"/>
                </a:solidFill>
                <a:latin typeface="Calibri" pitchFamily="34" charset="0"/>
                <a:ea typeface="Calibri" pitchFamily="34" charset="-122"/>
                <a:cs typeface="Calibri" pitchFamily="34" charset="-120"/>
              </a:rPr>
              <a:t>important traffic</a:t>
            </a:r>
            <a:endParaRPr lang="en-US" sz="1600" dirty="0"/>
          </a:p>
        </p:txBody>
      </p:sp>
      <p:sp>
        <p:nvSpPr>
          <p:cNvPr id="20" name="Text 17"/>
          <p:cNvSpPr/>
          <p:nvPr/>
        </p:nvSpPr>
        <p:spPr>
          <a:xfrm>
            <a:off x="6091216" y="3926648"/>
            <a:ext cx="210312" cy="256032"/>
          </a:xfrm>
          <a:prstGeom prst="rect">
            <a:avLst/>
          </a:prstGeom>
          <a:noFill/>
          <a:ln/>
        </p:spPr>
        <p:txBody>
          <a:bodyPr wrap="square" lIns="0" tIns="0" rIns="0" bIns="0" rtlCol="0" anchor="ctr"/>
          <a:lstStyle/>
          <a:p>
            <a:pPr marL="0" indent="0">
              <a:buNone/>
            </a:pPr>
            <a:r>
              <a:rPr lang="en-US" sz="1350" b="1" dirty="0">
                <a:solidFill>
                  <a:srgbClr val="1F1F1F"/>
                </a:solidFill>
                <a:latin typeface="Calibri" pitchFamily="34" charset="0"/>
                <a:ea typeface="Calibri" pitchFamily="34" charset="-122"/>
                <a:cs typeface="Calibri" pitchFamily="34" charset="-120"/>
              </a:rPr>
              <a:t>✓</a:t>
            </a:r>
            <a:endParaRPr lang="en-US" sz="1350" dirty="0"/>
          </a:p>
        </p:txBody>
      </p:sp>
      <p:sp>
        <p:nvSpPr>
          <p:cNvPr id="21" name="Text 18"/>
          <p:cNvSpPr/>
          <p:nvPr/>
        </p:nvSpPr>
        <p:spPr>
          <a:xfrm>
            <a:off x="6304212" y="3926648"/>
            <a:ext cx="2512098" cy="310896"/>
          </a:xfrm>
          <a:prstGeom prst="rect">
            <a:avLst/>
          </a:prstGeom>
          <a:noFill/>
          <a:ln/>
        </p:spPr>
        <p:txBody>
          <a:bodyPr wrap="square" lIns="0" tIns="0" rIns="0" bIns="0" rtlCol="0" anchor="ctr">
            <a:normAutofit/>
          </a:bodyPr>
          <a:lstStyle/>
          <a:p>
            <a:pPr marL="0" indent="0">
              <a:buNone/>
            </a:pPr>
            <a:r>
              <a:rPr lang="en-US" sz="1600" dirty="0">
                <a:solidFill>
                  <a:srgbClr val="1F1F1F"/>
                </a:solidFill>
                <a:latin typeface="Calibri" pitchFamily="34" charset="0"/>
                <a:ea typeface="Calibri" pitchFamily="34" charset="-122"/>
                <a:cs typeface="Calibri" pitchFamily="34" charset="-120"/>
              </a:rPr>
              <a:t>Lowers </a:t>
            </a:r>
            <a:r>
              <a:rPr lang="en-US" sz="1600" b="1" dirty="0">
                <a:solidFill>
                  <a:srgbClr val="70AD47"/>
                </a:solidFill>
                <a:latin typeface="Calibri" pitchFamily="34" charset="0"/>
                <a:ea typeface="Calibri" pitchFamily="34" charset="-122"/>
                <a:cs typeface="Calibri" pitchFamily="34" charset="-120"/>
              </a:rPr>
              <a:t>Avg / P99 FCT</a:t>
            </a:r>
            <a:endParaRPr lang="en-US" sz="1600" dirty="0"/>
          </a:p>
        </p:txBody>
      </p:sp>
      <p:sp>
        <p:nvSpPr>
          <p:cNvPr id="22" name="Text 19"/>
          <p:cNvSpPr/>
          <p:nvPr/>
        </p:nvSpPr>
        <p:spPr>
          <a:xfrm>
            <a:off x="6126480" y="4383848"/>
            <a:ext cx="2615184" cy="384048"/>
          </a:xfrm>
          <a:prstGeom prst="rect">
            <a:avLst/>
          </a:prstGeom>
          <a:noFill/>
          <a:ln/>
        </p:spPr>
        <p:txBody>
          <a:bodyPr wrap="square" lIns="0" tIns="0" rIns="0" bIns="0" rtlCol="0" anchor="ctr">
            <a:normAutofit/>
          </a:bodyPr>
          <a:lstStyle/>
          <a:p>
            <a:pPr marL="0" indent="0" algn="ctr">
              <a:buNone/>
            </a:pPr>
            <a:r>
              <a:rPr lang="en-US" sz="1200" i="1" dirty="0">
                <a:solidFill>
                  <a:srgbClr val="666666"/>
                </a:solidFill>
              </a:rPr>
              <a:t>At near-zero loss, all schemes have little recovery work, so the gap is small</a:t>
            </a:r>
            <a:endParaRPr lang="en-US" sz="1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283464" y="73152"/>
            <a:ext cx="8549640" cy="502920"/>
          </a:xfrm>
          <a:prstGeom prst="rect">
            <a:avLst/>
          </a:prstGeom>
          <a:noFill/>
          <a:ln/>
        </p:spPr>
        <p:txBody>
          <a:bodyPr wrap="square" lIns="0" tIns="0" rIns="0" bIns="0" rtlCol="0" anchor="ctr">
            <a:normAutofit/>
          </a:bodyPr>
          <a:lstStyle/>
          <a:p>
            <a:pPr marL="0" indent="0">
              <a:buNone/>
            </a:pPr>
            <a:r>
              <a:rPr lang="en-US" sz="2800" b="1" dirty="0">
                <a:solidFill>
                  <a:srgbClr val="111111"/>
                </a:solidFill>
                <a:latin typeface="Calibri" panose="020F0502020204030204" pitchFamily="34" charset="0"/>
                <a:ea typeface="Calibri Light" pitchFamily="34" charset="-122"/>
                <a:cs typeface="Calibri" panose="020F0502020204030204" pitchFamily="34" charset="0"/>
              </a:rPr>
              <a:t>Error compensation preserves model</a:t>
            </a:r>
            <a:r>
              <a:rPr lang="zh-CN" altLang="en-US" sz="2800" b="1" dirty="0">
                <a:solidFill>
                  <a:srgbClr val="111111"/>
                </a:solidFill>
                <a:latin typeface="Calibri" panose="020F0502020204030204" pitchFamily="34" charset="0"/>
                <a:ea typeface="Calibri Light" pitchFamily="34" charset="-122"/>
                <a:cs typeface="Calibri" panose="020F0502020204030204" pitchFamily="34" charset="0"/>
              </a:rPr>
              <a:t> </a:t>
            </a:r>
            <a:r>
              <a:rPr lang="en-US" sz="2800" b="1" dirty="0">
                <a:solidFill>
                  <a:srgbClr val="111111"/>
                </a:solidFill>
                <a:latin typeface="Calibri" panose="020F0502020204030204" pitchFamily="34" charset="0"/>
                <a:ea typeface="Calibri Light" pitchFamily="34" charset="-122"/>
                <a:cs typeface="Calibri" panose="020F0502020204030204" pitchFamily="34" charset="0"/>
              </a:rPr>
              <a:t>convergence</a:t>
            </a:r>
            <a:endParaRPr lang="en-US" sz="2800" b="1" dirty="0">
              <a:latin typeface="Calibri" panose="020F0502020204030204" pitchFamily="34" charset="0"/>
              <a:cs typeface="Calibri" panose="020F0502020204030204" pitchFamily="34" charset="0"/>
            </a:endParaRPr>
          </a:p>
        </p:txBody>
      </p:sp>
      <p:sp>
        <p:nvSpPr>
          <p:cNvPr id="4" name="Text 2"/>
          <p:cNvSpPr/>
          <p:nvPr/>
        </p:nvSpPr>
        <p:spPr>
          <a:xfrm>
            <a:off x="2359152" y="4882896"/>
            <a:ext cx="4800600" cy="182880"/>
          </a:xfrm>
          <a:prstGeom prst="rect">
            <a:avLst/>
          </a:prstGeom>
          <a:noFill/>
          <a:ln/>
        </p:spPr>
        <p:txBody>
          <a:bodyPr wrap="square" lIns="0" tIns="0" rIns="0" bIns="0" rtlCol="0" anchor="ctr"/>
          <a:lstStyle/>
          <a:p>
            <a:pPr marL="0" indent="0" algn="ctr">
              <a:buNone/>
            </a:pPr>
            <a:r>
              <a:rPr lang="en-US" sz="800" dirty="0">
                <a:solidFill>
                  <a:srgbClr val="8C8C8C"/>
                </a:solidFill>
                <a:latin typeface="Calibri" pitchFamily="34" charset="0"/>
                <a:ea typeface="Calibri" pitchFamily="34" charset="-122"/>
                <a:cs typeface="Calibri" pitchFamily="34" charset="-120"/>
              </a:rPr>
              <a:t>The 10th Asia-Pacific Workshop on Networking (APNet '26), August 2026</a:t>
            </a:r>
            <a:endParaRPr lang="en-US" sz="800" dirty="0"/>
          </a:p>
        </p:txBody>
      </p:sp>
      <p:sp>
        <p:nvSpPr>
          <p:cNvPr id="5" name="Text 3"/>
          <p:cNvSpPr/>
          <p:nvPr/>
        </p:nvSpPr>
        <p:spPr>
          <a:xfrm>
            <a:off x="8668512" y="4882896"/>
            <a:ext cx="393192" cy="182880"/>
          </a:xfrm>
          <a:prstGeom prst="rect">
            <a:avLst/>
          </a:prstGeom>
          <a:noFill/>
          <a:ln/>
        </p:spPr>
        <p:txBody>
          <a:bodyPr wrap="square" lIns="0" tIns="0" rIns="0" bIns="0" rtlCol="0" anchor="ctr">
            <a:normAutofit/>
          </a:bodyPr>
          <a:lstStyle/>
          <a:p>
            <a:pPr algn="ctr"/>
            <a:r>
              <a:rPr sz="600" b="0" i="0">
                <a:solidFill>
                  <a:srgbClr val="A0A0A0"/>
                </a:solidFill>
                <a:latin typeface="Helvetica"/>
              </a:rPr>
              <a:t>11</a:t>
            </a:r>
          </a:p>
        </p:txBody>
      </p:sp>
      <p:pic>
        <p:nvPicPr>
          <p:cNvPr id="6" name="Image 0" descr="/mnt/data/paper_assets/fig5_plots.png"/>
          <p:cNvPicPr>
            <a:picLocks noChangeAspect="1"/>
          </p:cNvPicPr>
          <p:nvPr/>
        </p:nvPicPr>
        <p:blipFill>
          <a:blip r:embed="rId3"/>
          <a:stretch>
            <a:fillRect/>
          </a:stretch>
        </p:blipFill>
        <p:spPr>
          <a:xfrm>
            <a:off x="385662" y="1075616"/>
            <a:ext cx="8503920" cy="1926997"/>
          </a:xfrm>
          <a:prstGeom prst="rect">
            <a:avLst/>
          </a:prstGeom>
        </p:spPr>
      </p:pic>
      <p:sp>
        <p:nvSpPr>
          <p:cNvPr id="7" name="Text 4"/>
          <p:cNvSpPr/>
          <p:nvPr/>
        </p:nvSpPr>
        <p:spPr>
          <a:xfrm>
            <a:off x="1868557" y="774571"/>
            <a:ext cx="5474075" cy="502920"/>
          </a:xfrm>
          <a:prstGeom prst="rect">
            <a:avLst/>
          </a:prstGeom>
          <a:noFill/>
          <a:ln/>
        </p:spPr>
        <p:txBody>
          <a:bodyPr wrap="square" lIns="0" tIns="0" rIns="0" bIns="0" rtlCol="0" anchor="ctr"/>
          <a:lstStyle/>
          <a:p>
            <a:pPr marL="0" indent="0" algn="ctr">
              <a:buNone/>
            </a:pPr>
            <a:r>
              <a:rPr lang="en-US" i="1" dirty="0"/>
              <a:t>Validation PPL (</a:t>
            </a:r>
            <a:r>
              <a:rPr lang="en" altLang="zh-CN" i="1"/>
              <a:t>Perplexity</a:t>
            </a:r>
            <a:r>
              <a:rPr lang="en-US" i="1" dirty="0"/>
              <a:t>) on WikiText-2 (lower is better)</a:t>
            </a:r>
            <a:endParaRPr lang="en-US" dirty="0"/>
          </a:p>
        </p:txBody>
      </p:sp>
      <p:sp>
        <p:nvSpPr>
          <p:cNvPr id="8" name="Shape 5"/>
          <p:cNvSpPr/>
          <p:nvPr/>
        </p:nvSpPr>
        <p:spPr>
          <a:xfrm>
            <a:off x="530352" y="3316389"/>
            <a:ext cx="2487168" cy="1143000"/>
          </a:xfrm>
          <a:prstGeom prst="roundRect">
            <a:avLst>
              <a:gd name="adj" fmla="val 3200"/>
            </a:avLst>
          </a:prstGeom>
          <a:solidFill>
            <a:srgbClr val="FCE4D6"/>
          </a:solidFill>
          <a:ln w="12700">
            <a:solidFill>
              <a:srgbClr val="D9534F"/>
            </a:solidFill>
            <a:prstDash val="solid"/>
          </a:ln>
        </p:spPr>
        <p:txBody>
          <a:bodyPr/>
          <a:lstStyle/>
          <a:p>
            <a:endParaRPr lang="zh-SG" altLang="en-US"/>
          </a:p>
        </p:txBody>
      </p:sp>
      <p:sp>
        <p:nvSpPr>
          <p:cNvPr id="9" name="Text 6"/>
          <p:cNvSpPr/>
          <p:nvPr/>
        </p:nvSpPr>
        <p:spPr>
          <a:xfrm>
            <a:off x="554199" y="3300989"/>
            <a:ext cx="2487168" cy="402336"/>
          </a:xfrm>
          <a:prstGeom prst="rect">
            <a:avLst/>
          </a:prstGeom>
          <a:noFill/>
          <a:ln/>
        </p:spPr>
        <p:txBody>
          <a:bodyPr wrap="square" lIns="0" tIns="0" rIns="0" bIns="0" rtlCol="0" anchor="ctr">
            <a:normAutofit fontScale="92500"/>
          </a:bodyPr>
          <a:lstStyle/>
          <a:p>
            <a:pPr marL="0" indent="0">
              <a:buNone/>
            </a:pPr>
            <a:r>
              <a:rPr lang="en-US" sz="1700" b="1" dirty="0">
                <a:solidFill>
                  <a:srgbClr val="1F1F1F"/>
                </a:solidFill>
                <a:latin typeface="Calibri" pitchFamily="34" charset="0"/>
                <a:ea typeface="Calibri" pitchFamily="34" charset="-122"/>
                <a:cs typeface="Calibri" pitchFamily="34" charset="-120"/>
              </a:rPr>
              <a:t>Without error compensation</a:t>
            </a:r>
            <a:endParaRPr lang="en-US" sz="1700" dirty="0"/>
          </a:p>
        </p:txBody>
      </p:sp>
      <p:sp>
        <p:nvSpPr>
          <p:cNvPr id="10" name="Text 7"/>
          <p:cNvSpPr/>
          <p:nvPr/>
        </p:nvSpPr>
        <p:spPr>
          <a:xfrm>
            <a:off x="557785" y="3709581"/>
            <a:ext cx="2404872" cy="777241"/>
          </a:xfrm>
          <a:prstGeom prst="rect">
            <a:avLst/>
          </a:prstGeom>
          <a:noFill/>
          <a:ln/>
        </p:spPr>
        <p:txBody>
          <a:bodyPr wrap="square" lIns="254" tIns="254" rIns="254" bIns="254" rtlCol="0" anchor="ctr">
            <a:noAutofit/>
          </a:bodyPr>
          <a:lstStyle/>
          <a:p>
            <a:pPr marL="0" indent="0" algn="ctr">
              <a:buNone/>
            </a:pPr>
            <a:r>
              <a:rPr lang="en-US" sz="1600" dirty="0">
                <a:solidFill>
                  <a:srgbClr val="1F1F1F"/>
                </a:solidFill>
              </a:rPr>
              <a:t>No-EF converges to a worse plateau as tolerated LP loss increases.</a:t>
            </a:r>
            <a:endParaRPr lang="en-US" sz="1600" dirty="0"/>
          </a:p>
        </p:txBody>
      </p:sp>
      <p:sp>
        <p:nvSpPr>
          <p:cNvPr id="11" name="Shape 8"/>
          <p:cNvSpPr/>
          <p:nvPr/>
        </p:nvSpPr>
        <p:spPr>
          <a:xfrm>
            <a:off x="3355848" y="3316389"/>
            <a:ext cx="2487168" cy="1143000"/>
          </a:xfrm>
          <a:prstGeom prst="roundRect">
            <a:avLst>
              <a:gd name="adj" fmla="val 3200"/>
            </a:avLst>
          </a:prstGeom>
          <a:solidFill>
            <a:srgbClr val="E2F0D9"/>
          </a:solidFill>
          <a:ln w="12700">
            <a:solidFill>
              <a:srgbClr val="70AD47"/>
            </a:solidFill>
            <a:prstDash val="solid"/>
          </a:ln>
        </p:spPr>
        <p:txBody>
          <a:bodyPr/>
          <a:lstStyle/>
          <a:p>
            <a:endParaRPr lang="zh-SG" altLang="en-US"/>
          </a:p>
        </p:txBody>
      </p:sp>
      <p:sp>
        <p:nvSpPr>
          <p:cNvPr id="12" name="Text 9"/>
          <p:cNvSpPr/>
          <p:nvPr/>
        </p:nvSpPr>
        <p:spPr>
          <a:xfrm>
            <a:off x="3522054" y="3335766"/>
            <a:ext cx="2231136" cy="402336"/>
          </a:xfrm>
          <a:prstGeom prst="rect">
            <a:avLst/>
          </a:prstGeom>
          <a:noFill/>
          <a:ln/>
        </p:spPr>
        <p:txBody>
          <a:bodyPr wrap="square" lIns="0" tIns="0" rIns="0" bIns="0" rtlCol="0" anchor="ctr">
            <a:normAutofit fontScale="92500"/>
          </a:bodyPr>
          <a:lstStyle/>
          <a:p>
            <a:pPr marL="0" indent="0">
              <a:buNone/>
            </a:pPr>
            <a:r>
              <a:rPr lang="en-US" sz="1700" b="1" dirty="0">
                <a:solidFill>
                  <a:srgbClr val="1F1F1F"/>
                </a:solidFill>
                <a:latin typeface="Calibri" pitchFamily="34" charset="0"/>
                <a:ea typeface="Calibri" pitchFamily="34" charset="-122"/>
                <a:cs typeface="Calibri" pitchFamily="34" charset="-120"/>
              </a:rPr>
              <a:t>With error compensation</a:t>
            </a:r>
            <a:endParaRPr lang="en-US" sz="1700" dirty="0"/>
          </a:p>
        </p:txBody>
      </p:sp>
      <p:sp>
        <p:nvSpPr>
          <p:cNvPr id="13" name="Text 10"/>
          <p:cNvSpPr/>
          <p:nvPr/>
        </p:nvSpPr>
        <p:spPr>
          <a:xfrm>
            <a:off x="3355848" y="3820996"/>
            <a:ext cx="2487168" cy="493776"/>
          </a:xfrm>
          <a:prstGeom prst="rect">
            <a:avLst/>
          </a:prstGeom>
          <a:noFill/>
          <a:ln/>
        </p:spPr>
        <p:txBody>
          <a:bodyPr wrap="square" lIns="254" tIns="254" rIns="254" bIns="254" rtlCol="0" anchor="ctr">
            <a:normAutofit fontScale="92500"/>
          </a:bodyPr>
          <a:lstStyle/>
          <a:p>
            <a:pPr marL="0" indent="0" algn="ctr">
              <a:buNone/>
            </a:pPr>
            <a:r>
              <a:rPr lang="en-US" sz="1600" dirty="0">
                <a:solidFill>
                  <a:srgbClr val="1F1F1F"/>
                </a:solidFill>
              </a:rPr>
              <a:t>EF stays close to the no-loss baseline from 0.5% to 5% loss.</a:t>
            </a:r>
            <a:endParaRPr lang="en-US" sz="1600" dirty="0"/>
          </a:p>
        </p:txBody>
      </p:sp>
      <p:sp>
        <p:nvSpPr>
          <p:cNvPr id="14" name="Shape 11"/>
          <p:cNvSpPr/>
          <p:nvPr/>
        </p:nvSpPr>
        <p:spPr>
          <a:xfrm>
            <a:off x="6181344" y="3316389"/>
            <a:ext cx="2487168" cy="1143000"/>
          </a:xfrm>
          <a:prstGeom prst="roundRect">
            <a:avLst>
              <a:gd name="adj" fmla="val 3200"/>
            </a:avLst>
          </a:prstGeom>
          <a:solidFill>
            <a:srgbClr val="F2F2F2"/>
          </a:solidFill>
          <a:ln w="12700">
            <a:solidFill>
              <a:srgbClr val="BFBFBF"/>
            </a:solidFill>
            <a:prstDash val="solid"/>
          </a:ln>
        </p:spPr>
        <p:txBody>
          <a:bodyPr/>
          <a:lstStyle/>
          <a:p>
            <a:endParaRPr lang="zh-SG" altLang="en-US"/>
          </a:p>
        </p:txBody>
      </p:sp>
      <p:sp>
        <p:nvSpPr>
          <p:cNvPr id="15" name="Text 12"/>
          <p:cNvSpPr/>
          <p:nvPr/>
        </p:nvSpPr>
        <p:spPr>
          <a:xfrm>
            <a:off x="6940296" y="3386659"/>
            <a:ext cx="2231136" cy="402336"/>
          </a:xfrm>
          <a:prstGeom prst="rect">
            <a:avLst/>
          </a:prstGeom>
          <a:noFill/>
          <a:ln/>
        </p:spPr>
        <p:txBody>
          <a:bodyPr wrap="square" lIns="0" tIns="0" rIns="0" bIns="0" rtlCol="0" anchor="ctr">
            <a:normAutofit/>
          </a:bodyPr>
          <a:lstStyle/>
          <a:p>
            <a:pPr marL="0" indent="0">
              <a:buNone/>
            </a:pPr>
            <a:r>
              <a:rPr lang="en-US" sz="1700" b="1" dirty="0">
                <a:solidFill>
                  <a:srgbClr val="1F1F1F"/>
                </a:solidFill>
                <a:latin typeface="Calibri" pitchFamily="34" charset="0"/>
                <a:ea typeface="Calibri" pitchFamily="34" charset="-122"/>
                <a:cs typeface="Calibri" pitchFamily="34" charset="-120"/>
              </a:rPr>
              <a:t>At 5% loss</a:t>
            </a:r>
            <a:endParaRPr lang="en-US" sz="1700" dirty="0"/>
          </a:p>
        </p:txBody>
      </p:sp>
      <p:sp>
        <p:nvSpPr>
          <p:cNvPr id="16" name="Text 13"/>
          <p:cNvSpPr/>
          <p:nvPr/>
        </p:nvSpPr>
        <p:spPr>
          <a:xfrm>
            <a:off x="6409944" y="3709581"/>
            <a:ext cx="2029968" cy="530352"/>
          </a:xfrm>
          <a:prstGeom prst="rect">
            <a:avLst/>
          </a:prstGeom>
          <a:noFill/>
          <a:ln/>
        </p:spPr>
        <p:txBody>
          <a:bodyPr wrap="square" lIns="0" tIns="0" rIns="0" bIns="0" rtlCol="0" anchor="ctr"/>
          <a:lstStyle/>
          <a:p>
            <a:pPr marL="0" indent="0" algn="ctr">
              <a:buNone/>
            </a:pPr>
            <a:r>
              <a:rPr lang="en-US" sz="1800" b="1" dirty="0">
                <a:solidFill>
                  <a:srgbClr val="C00000"/>
                </a:solidFill>
              </a:rPr>
              <a:t>No-EF: 163.15
</a:t>
            </a:r>
            <a:r>
              <a:rPr lang="en-US" sz="1800" b="1" dirty="0">
                <a:solidFill>
                  <a:srgbClr val="70AD47"/>
                </a:solidFill>
              </a:rPr>
              <a:t>EF: 161.29</a:t>
            </a:r>
            <a:endParaRPr lang="en-US" sz="1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283464" y="73152"/>
            <a:ext cx="8549640" cy="502920"/>
          </a:xfrm>
          <a:prstGeom prst="rect">
            <a:avLst/>
          </a:prstGeom>
          <a:noFill/>
          <a:ln/>
        </p:spPr>
        <p:txBody>
          <a:bodyPr wrap="square" lIns="0" tIns="0" rIns="0" bIns="0" rtlCol="0" anchor="ctr">
            <a:normAutofit/>
          </a:bodyPr>
          <a:lstStyle/>
          <a:p>
            <a:pPr marL="0" indent="0">
              <a:buNone/>
            </a:pPr>
            <a:r>
              <a:rPr lang="en-US" sz="2800" b="1" dirty="0">
                <a:solidFill>
                  <a:srgbClr val="111111"/>
                </a:solidFill>
                <a:latin typeface="Calibri" panose="020F0502020204030204" pitchFamily="34" charset="0"/>
                <a:ea typeface="Calibri Light" pitchFamily="34" charset="-122"/>
                <a:cs typeface="Calibri" panose="020F0502020204030204" pitchFamily="34" charset="0"/>
              </a:rPr>
              <a:t>Conclusions</a:t>
            </a:r>
            <a:endParaRPr lang="en-US" sz="2800" b="1" dirty="0">
              <a:latin typeface="Calibri" panose="020F0502020204030204" pitchFamily="34" charset="0"/>
              <a:cs typeface="Calibri" panose="020F0502020204030204" pitchFamily="34" charset="0"/>
            </a:endParaRPr>
          </a:p>
        </p:txBody>
      </p:sp>
      <p:sp>
        <p:nvSpPr>
          <p:cNvPr id="4" name="Text 2"/>
          <p:cNvSpPr/>
          <p:nvPr/>
        </p:nvSpPr>
        <p:spPr>
          <a:xfrm>
            <a:off x="2359152" y="4882896"/>
            <a:ext cx="4800600" cy="182880"/>
          </a:xfrm>
          <a:prstGeom prst="rect">
            <a:avLst/>
          </a:prstGeom>
          <a:noFill/>
          <a:ln/>
        </p:spPr>
        <p:txBody>
          <a:bodyPr wrap="square" lIns="0" tIns="0" rIns="0" bIns="0" rtlCol="0" anchor="ctr"/>
          <a:lstStyle/>
          <a:p>
            <a:pPr marL="0" indent="0" algn="ctr">
              <a:buNone/>
            </a:pPr>
            <a:r>
              <a:rPr lang="en-US" sz="650" dirty="0">
                <a:solidFill>
                  <a:srgbClr val="8C8C8C"/>
                </a:solidFill>
                <a:latin typeface="Calibri" pitchFamily="34" charset="0"/>
                <a:ea typeface="Calibri" pitchFamily="34" charset="-122"/>
                <a:cs typeface="Calibri" pitchFamily="34" charset="-120"/>
              </a:rPr>
              <a:t>The 10th Asia-Pacific Workshop on Networking (APNet '26), August 2026</a:t>
            </a:r>
            <a:endParaRPr lang="en-US" sz="650" dirty="0"/>
          </a:p>
        </p:txBody>
      </p:sp>
      <p:sp>
        <p:nvSpPr>
          <p:cNvPr id="5" name="Text 3"/>
          <p:cNvSpPr/>
          <p:nvPr/>
        </p:nvSpPr>
        <p:spPr>
          <a:xfrm>
            <a:off x="8668512" y="4882896"/>
            <a:ext cx="393192" cy="182880"/>
          </a:xfrm>
          <a:prstGeom prst="rect">
            <a:avLst/>
          </a:prstGeom>
          <a:noFill/>
          <a:ln/>
        </p:spPr>
        <p:txBody>
          <a:bodyPr wrap="square" lIns="0" tIns="0" rIns="0" bIns="0" rtlCol="0" anchor="ctr">
            <a:normAutofit/>
          </a:bodyPr>
          <a:lstStyle/>
          <a:p>
            <a:pPr algn="ctr"/>
            <a:r>
              <a:rPr sz="600" b="0" i="0">
                <a:solidFill>
                  <a:srgbClr val="A0A0A0"/>
                </a:solidFill>
                <a:latin typeface="Helvetica"/>
              </a:rPr>
              <a:t>12</a:t>
            </a:r>
          </a:p>
        </p:txBody>
      </p:sp>
      <p:sp>
        <p:nvSpPr>
          <p:cNvPr id="6" name="Text 4"/>
          <p:cNvSpPr/>
          <p:nvPr/>
        </p:nvSpPr>
        <p:spPr>
          <a:xfrm>
            <a:off x="653105" y="1156491"/>
            <a:ext cx="151772" cy="158675"/>
          </a:xfrm>
          <a:prstGeom prst="rect">
            <a:avLst/>
          </a:prstGeom>
          <a:noFill/>
          <a:ln/>
        </p:spPr>
        <p:txBody>
          <a:bodyPr wrap="square" lIns="0" tIns="0" rIns="0" bIns="0" rtlCol="0" anchor="ctr"/>
          <a:lstStyle/>
          <a:p>
            <a:pPr marL="0" indent="0">
              <a:buNone/>
            </a:pPr>
            <a:r>
              <a:rPr lang="en-US" sz="2000" b="1" dirty="0">
                <a:solidFill>
                  <a:srgbClr val="1F1F1F"/>
                </a:solidFill>
                <a:latin typeface="Calibri" pitchFamily="34" charset="0"/>
                <a:ea typeface="Calibri" pitchFamily="34" charset="-122"/>
                <a:cs typeface="Calibri" pitchFamily="34" charset="-120"/>
              </a:rPr>
              <a:t>✓</a:t>
            </a:r>
            <a:endParaRPr lang="en-US" sz="2000" dirty="0"/>
          </a:p>
        </p:txBody>
      </p:sp>
      <p:sp>
        <p:nvSpPr>
          <p:cNvPr id="7" name="Text 5"/>
          <p:cNvSpPr/>
          <p:nvPr/>
        </p:nvSpPr>
        <p:spPr>
          <a:xfrm>
            <a:off x="1005840" y="1156492"/>
            <a:ext cx="7662672" cy="310896"/>
          </a:xfrm>
          <a:prstGeom prst="rect">
            <a:avLst/>
          </a:prstGeom>
          <a:noFill/>
          <a:ln/>
        </p:spPr>
        <p:txBody>
          <a:bodyPr wrap="square" lIns="0" tIns="0" rIns="0" bIns="0" rtlCol="0" anchor="ctr">
            <a:noAutofit/>
          </a:bodyPr>
          <a:lstStyle/>
          <a:p>
            <a:pPr marL="0" indent="0">
              <a:buNone/>
            </a:pPr>
            <a:r>
              <a:rPr lang="en-US" sz="2000" dirty="0">
                <a:solidFill>
                  <a:srgbClr val="1F1F1F"/>
                </a:solidFill>
                <a:latin typeface="Calibri" pitchFamily="34" charset="0"/>
                <a:ea typeface="Calibri" pitchFamily="34" charset="-122"/>
                <a:cs typeface="Calibri" pitchFamily="34" charset="-120"/>
              </a:rPr>
              <a:t>SMART makes cross-datacenter loss recovery </a:t>
            </a:r>
            <a:r>
              <a:rPr lang="en-US" sz="2000" b="1" dirty="0">
                <a:solidFill>
                  <a:srgbClr val="C00000"/>
                </a:solidFill>
                <a:latin typeface="Calibri" pitchFamily="34" charset="0"/>
                <a:ea typeface="Calibri" pitchFamily="34" charset="-122"/>
                <a:cs typeface="Calibri" pitchFamily="34" charset="-120"/>
              </a:rPr>
              <a:t>training-aware</a:t>
            </a:r>
            <a:r>
              <a:rPr lang="en-US" sz="2000" dirty="0">
                <a:solidFill>
                  <a:srgbClr val="1F1F1F"/>
                </a:solidFill>
                <a:latin typeface="Calibri" pitchFamily="34" charset="0"/>
                <a:ea typeface="Calibri" pitchFamily="34" charset="-122"/>
                <a:cs typeface="Calibri" pitchFamily="34" charset="-120"/>
              </a:rPr>
              <a:t> using lightweight message-level semantics.</a:t>
            </a:r>
            <a:endParaRPr lang="en-US" sz="2000" dirty="0"/>
          </a:p>
        </p:txBody>
      </p:sp>
      <p:sp>
        <p:nvSpPr>
          <p:cNvPr id="8" name="Text 6"/>
          <p:cNvSpPr/>
          <p:nvPr/>
        </p:nvSpPr>
        <p:spPr>
          <a:xfrm>
            <a:off x="594565" y="1980797"/>
            <a:ext cx="210312" cy="256032"/>
          </a:xfrm>
          <a:prstGeom prst="rect">
            <a:avLst/>
          </a:prstGeom>
          <a:noFill/>
          <a:ln/>
        </p:spPr>
        <p:txBody>
          <a:bodyPr wrap="square" lIns="0" tIns="0" rIns="0" bIns="0" rtlCol="0" anchor="ctr"/>
          <a:lstStyle/>
          <a:p>
            <a:pPr marL="0" indent="0">
              <a:buNone/>
            </a:pPr>
            <a:r>
              <a:rPr lang="en-US" sz="2000" b="1" dirty="0">
                <a:solidFill>
                  <a:srgbClr val="1F1F1F"/>
                </a:solidFill>
                <a:latin typeface="Calibri" pitchFamily="34" charset="0"/>
                <a:ea typeface="Calibri" pitchFamily="34" charset="-122"/>
                <a:cs typeface="Calibri" pitchFamily="34" charset="-120"/>
              </a:rPr>
              <a:t>✓</a:t>
            </a:r>
            <a:endParaRPr lang="en-US" sz="2000" dirty="0"/>
          </a:p>
        </p:txBody>
      </p:sp>
      <p:sp>
        <p:nvSpPr>
          <p:cNvPr id="9" name="Text 7"/>
          <p:cNvSpPr/>
          <p:nvPr/>
        </p:nvSpPr>
        <p:spPr>
          <a:xfrm>
            <a:off x="1005840" y="1906300"/>
            <a:ext cx="7662672" cy="612648"/>
          </a:xfrm>
          <a:prstGeom prst="rect">
            <a:avLst/>
          </a:prstGeom>
          <a:noFill/>
          <a:ln/>
        </p:spPr>
        <p:txBody>
          <a:bodyPr wrap="square" lIns="0" tIns="0" rIns="0" bIns="0" rtlCol="0" anchor="ctr">
            <a:noAutofit/>
          </a:bodyPr>
          <a:lstStyle/>
          <a:p>
            <a:pPr marL="0" indent="0">
              <a:buNone/>
            </a:pPr>
            <a:r>
              <a:rPr lang="en-US" sz="2000" dirty="0">
                <a:solidFill>
                  <a:srgbClr val="1F1F1F"/>
                </a:solidFill>
                <a:latin typeface="Calibri" pitchFamily="34" charset="0"/>
                <a:ea typeface="Calibri" pitchFamily="34" charset="-122"/>
                <a:cs typeface="Calibri" pitchFamily="34" charset="-120"/>
              </a:rPr>
              <a:t>SMART</a:t>
            </a:r>
            <a:r>
              <a:rPr lang="zh-CN" altLang="en-US" sz="2000" dirty="0">
                <a:solidFill>
                  <a:srgbClr val="1F1F1F"/>
                </a:solidFill>
                <a:latin typeface="Calibri" pitchFamily="34" charset="0"/>
                <a:ea typeface="Calibri" pitchFamily="34" charset="-122"/>
                <a:cs typeface="Calibri" pitchFamily="34" charset="-120"/>
              </a:rPr>
              <a:t> </a:t>
            </a:r>
            <a:r>
              <a:rPr lang="en-US" sz="2000" dirty="0">
                <a:solidFill>
                  <a:srgbClr val="1F1F1F"/>
                </a:solidFill>
                <a:latin typeface="Calibri" pitchFamily="34" charset="0"/>
                <a:ea typeface="Calibri" pitchFamily="34" charset="-122"/>
                <a:cs typeface="Calibri" pitchFamily="34" charset="-120"/>
              </a:rPr>
              <a:t> protects </a:t>
            </a:r>
            <a:r>
              <a:rPr lang="en-US" sz="2000" b="1" dirty="0">
                <a:solidFill>
                  <a:srgbClr val="C00000"/>
                </a:solidFill>
                <a:latin typeface="Calibri" pitchFamily="34" charset="0"/>
                <a:ea typeface="Calibri" pitchFamily="34" charset="-122"/>
                <a:cs typeface="Calibri" pitchFamily="34" charset="-120"/>
              </a:rPr>
              <a:t>large DP gradients and early PP activations more strongly</a:t>
            </a:r>
            <a:r>
              <a:rPr lang="en-US" sz="2000" dirty="0">
                <a:solidFill>
                  <a:srgbClr val="1F1F1F"/>
                </a:solidFill>
                <a:latin typeface="Calibri" pitchFamily="34" charset="0"/>
                <a:ea typeface="Calibri" pitchFamily="34" charset="-122"/>
                <a:cs typeface="Calibri" pitchFamily="34" charset="-120"/>
              </a:rPr>
              <a:t>, while tolerating only bounded residual loss.</a:t>
            </a:r>
            <a:endParaRPr lang="en-US" sz="2000" dirty="0"/>
          </a:p>
        </p:txBody>
      </p:sp>
      <p:sp>
        <p:nvSpPr>
          <p:cNvPr id="10" name="Text 8"/>
          <p:cNvSpPr/>
          <p:nvPr/>
        </p:nvSpPr>
        <p:spPr>
          <a:xfrm>
            <a:off x="594565" y="2898424"/>
            <a:ext cx="210312" cy="256032"/>
          </a:xfrm>
          <a:prstGeom prst="rect">
            <a:avLst/>
          </a:prstGeom>
          <a:noFill/>
          <a:ln/>
        </p:spPr>
        <p:txBody>
          <a:bodyPr wrap="square" lIns="0" tIns="0" rIns="0" bIns="0" rtlCol="0" anchor="ctr"/>
          <a:lstStyle/>
          <a:p>
            <a:pPr marL="0" indent="0">
              <a:buNone/>
            </a:pPr>
            <a:r>
              <a:rPr lang="en-US" sz="2000" b="1" dirty="0">
                <a:solidFill>
                  <a:srgbClr val="1F1F1F"/>
                </a:solidFill>
                <a:latin typeface="Calibri" pitchFamily="34" charset="0"/>
                <a:ea typeface="Calibri" pitchFamily="34" charset="-122"/>
                <a:cs typeface="Calibri" pitchFamily="34" charset="-120"/>
              </a:rPr>
              <a:t>✓</a:t>
            </a:r>
            <a:endParaRPr lang="en-US" sz="2000" dirty="0"/>
          </a:p>
        </p:txBody>
      </p:sp>
      <p:sp>
        <p:nvSpPr>
          <p:cNvPr id="11" name="Text 9"/>
          <p:cNvSpPr/>
          <p:nvPr/>
        </p:nvSpPr>
        <p:spPr>
          <a:xfrm>
            <a:off x="1005840" y="2656108"/>
            <a:ext cx="7662672" cy="827980"/>
          </a:xfrm>
          <a:prstGeom prst="rect">
            <a:avLst/>
          </a:prstGeom>
          <a:noFill/>
          <a:ln/>
        </p:spPr>
        <p:txBody>
          <a:bodyPr wrap="square" lIns="0" tIns="0" rIns="0" bIns="0" rtlCol="0" anchor="ctr">
            <a:noAutofit/>
          </a:bodyPr>
          <a:lstStyle/>
          <a:p>
            <a:pPr marL="0" indent="0">
              <a:buNone/>
            </a:pPr>
            <a:r>
              <a:rPr lang="en-US" sz="2000" dirty="0">
                <a:solidFill>
                  <a:srgbClr val="1F1F1F"/>
                </a:solidFill>
                <a:latin typeface="Calibri" pitchFamily="34" charset="0"/>
                <a:ea typeface="Calibri" pitchFamily="34" charset="-122"/>
                <a:cs typeface="Calibri" pitchFamily="34" charset="-120"/>
              </a:rPr>
              <a:t>SMART</a:t>
            </a:r>
            <a:r>
              <a:rPr lang="zh-CN" altLang="en-US" sz="2000" dirty="0">
                <a:solidFill>
                  <a:srgbClr val="1F1F1F"/>
                </a:solidFill>
                <a:latin typeface="Calibri" pitchFamily="34" charset="0"/>
                <a:ea typeface="Calibri" pitchFamily="34" charset="-122"/>
                <a:cs typeface="Calibri" pitchFamily="34" charset="-120"/>
              </a:rPr>
              <a:t> </a:t>
            </a:r>
            <a:r>
              <a:rPr lang="en-US" sz="2000" dirty="0">
                <a:latin typeface="Calibri" pitchFamily="34" charset="0"/>
                <a:ea typeface="Calibri" pitchFamily="34" charset="-122"/>
                <a:cs typeface="Calibri" pitchFamily="34" charset="-120"/>
              </a:rPr>
              <a:t>reduces </a:t>
            </a:r>
            <a:r>
              <a:rPr lang="en-US" sz="2000" b="1" dirty="0">
                <a:solidFill>
                  <a:srgbClr val="C00000"/>
                </a:solidFill>
                <a:latin typeface="Calibri" pitchFamily="34" charset="0"/>
                <a:ea typeface="Calibri" pitchFamily="34" charset="-122"/>
                <a:cs typeface="Calibri" pitchFamily="34" charset="-120"/>
              </a:rPr>
              <a:t>average and P99 FCT</a:t>
            </a:r>
            <a:r>
              <a:rPr lang="en-US" sz="2000" dirty="0">
                <a:solidFill>
                  <a:srgbClr val="C00000"/>
                </a:solidFill>
                <a:latin typeface="Calibri" pitchFamily="34" charset="0"/>
                <a:ea typeface="Calibri" pitchFamily="34" charset="-122"/>
                <a:cs typeface="Calibri" pitchFamily="34" charset="-120"/>
              </a:rPr>
              <a:t> </a:t>
            </a:r>
            <a:r>
              <a:rPr lang="en-US" sz="2000" dirty="0">
                <a:latin typeface="Calibri" pitchFamily="34" charset="0"/>
                <a:ea typeface="Calibri" pitchFamily="34" charset="-122"/>
                <a:cs typeface="Calibri" pitchFamily="34" charset="-120"/>
              </a:rPr>
              <a:t>and </a:t>
            </a:r>
            <a:r>
              <a:rPr lang="en-US" sz="2000" dirty="0">
                <a:solidFill>
                  <a:srgbClr val="1F1F1F"/>
                </a:solidFill>
                <a:latin typeface="Calibri" pitchFamily="34" charset="0"/>
                <a:ea typeface="Calibri" pitchFamily="34" charset="-122"/>
                <a:cs typeface="Calibri" pitchFamily="34" charset="-120"/>
              </a:rPr>
              <a:t>error compensation keeps </a:t>
            </a:r>
            <a:r>
              <a:rPr lang="en-US" sz="2000" b="1" dirty="0">
                <a:solidFill>
                  <a:srgbClr val="C00000"/>
                </a:solidFill>
                <a:latin typeface="Calibri" pitchFamily="34" charset="0"/>
                <a:ea typeface="Calibri" pitchFamily="34" charset="-122"/>
                <a:cs typeface="Calibri" pitchFamily="34" charset="-120"/>
              </a:rPr>
              <a:t>convergence close to the no-loss baseline</a:t>
            </a:r>
            <a:r>
              <a:rPr lang="en-US" sz="2000" dirty="0">
                <a:latin typeface="Calibri" pitchFamily="34" charset="0"/>
                <a:ea typeface="Calibri" pitchFamily="34" charset="-122"/>
                <a:cs typeface="Calibri" pitchFamily="34" charset="-120"/>
              </a:rPr>
              <a:t>.</a:t>
            </a:r>
            <a:endParaRPr lang="en-US" sz="2000" dirty="0"/>
          </a:p>
        </p:txBody>
      </p:sp>
      <p:sp>
        <p:nvSpPr>
          <p:cNvPr id="14" name="Text 12"/>
          <p:cNvSpPr/>
          <p:nvPr/>
        </p:nvSpPr>
        <p:spPr>
          <a:xfrm>
            <a:off x="3433572" y="4064508"/>
            <a:ext cx="2651760" cy="329184"/>
          </a:xfrm>
          <a:prstGeom prst="rect">
            <a:avLst/>
          </a:prstGeom>
          <a:noFill/>
          <a:ln/>
        </p:spPr>
        <p:txBody>
          <a:bodyPr wrap="square" lIns="0" tIns="0" rIns="0" bIns="0" rtlCol="0" anchor="ctr"/>
          <a:lstStyle/>
          <a:p>
            <a:pPr marL="0" indent="0" algn="ctr">
              <a:buNone/>
            </a:pPr>
            <a:r>
              <a:rPr lang="en-US" sz="2400" b="1" dirty="0">
                <a:latin typeface="Calibri" panose="020F0502020204030204" pitchFamily="34" charset="0"/>
                <a:ea typeface="Calibri Light" pitchFamily="34" charset="-122"/>
                <a:cs typeface="Calibri" panose="020F0502020204030204" pitchFamily="34" charset="0"/>
              </a:rPr>
              <a:t>Thank you!</a:t>
            </a:r>
            <a:endParaRPr lang="en-US" sz="2400" b="1" dirty="0">
              <a:latin typeface="Calibri" panose="020F0502020204030204" pitchFamily="34" charset="0"/>
              <a:cs typeface="Calibri" panose="020F050202020403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C75F833B-4B56-FCCA-D938-335670AD4834}"/>
              </a:ext>
            </a:extLst>
          </p:cNvPr>
          <p:cNvSpPr>
            <a:spLocks noGrp="1"/>
          </p:cNvSpPr>
          <p:nvPr>
            <p:ph type="sldNum" idx="12"/>
          </p:nvPr>
        </p:nvSpPr>
        <p:spPr/>
        <p:txBody>
          <a:bodyPr/>
          <a:lstStyle/>
          <a:p>
            <a:fld id="{9E7B2522-1927-A442-84FD-24B148378E0F}" type="slidenum">
              <a:rPr lang="en-US" altLang="zh-SG" smtClean="0"/>
              <a:t>2</a:t>
            </a:fld>
            <a:endParaRPr lang="en-US" altLang="zh-SG"/>
          </a:p>
        </p:txBody>
      </p:sp>
      <p:sp>
        <p:nvSpPr>
          <p:cNvPr id="6" name="文本框 5">
            <a:extLst>
              <a:ext uri="{FF2B5EF4-FFF2-40B4-BE49-F238E27FC236}">
                <a16:creationId xmlns:a16="http://schemas.microsoft.com/office/drawing/2014/main" id="{9A061820-ED1B-216F-EB3B-ED43FE556761}"/>
              </a:ext>
            </a:extLst>
          </p:cNvPr>
          <p:cNvSpPr txBox="1"/>
          <p:nvPr/>
        </p:nvSpPr>
        <p:spPr>
          <a:xfrm>
            <a:off x="287432" y="867738"/>
            <a:ext cx="8780800" cy="923330"/>
          </a:xfrm>
          <a:prstGeom prst="rect">
            <a:avLst/>
          </a:prstGeom>
          <a:noFill/>
        </p:spPr>
        <p:txBody>
          <a:bodyPr wrap="square" rtlCol="0">
            <a:spAutoFit/>
          </a:bodyPr>
          <a:lstStyle/>
          <a:p>
            <a:pPr marL="285750" indent="-285750">
              <a:buFont typeface="Arial" panose="020B0604020202020204" pitchFamily="34" charset="0"/>
              <a:buChar char="•"/>
            </a:pPr>
            <a:r>
              <a:rPr lang="zh-SG" altLang="zh-SG" dirty="0"/>
              <a:t>Cross-datacenter </a:t>
            </a:r>
            <a:r>
              <a:rPr lang="en-US" altLang="zh-SG" dirty="0"/>
              <a:t>AI</a:t>
            </a:r>
            <a:r>
              <a:rPr lang="zh-SG" altLang="zh-SG" dirty="0"/>
              <a:t> training pools scarce GPUs and balances compute and energy load</a:t>
            </a:r>
            <a:endParaRPr lang="en-US" altLang="zh-SG" dirty="0"/>
          </a:p>
          <a:p>
            <a:pPr marL="285750" indent="-285750">
              <a:buFont typeface="Arial" panose="020B0604020202020204" pitchFamily="34" charset="0"/>
              <a:buChar char="•"/>
            </a:pPr>
            <a:r>
              <a:rPr kumimoji="1" lang="en-US" altLang="zh-SG" dirty="0"/>
              <a:t>Parallel strategies in c</a:t>
            </a:r>
            <a:r>
              <a:rPr lang="zh-SG" altLang="zh-SG" dirty="0"/>
              <a:t>ross-datacenter</a:t>
            </a:r>
            <a:r>
              <a:rPr lang="en-US" altLang="zh-SG" dirty="0"/>
              <a:t> scenario</a:t>
            </a:r>
            <a:r>
              <a:rPr kumimoji="1" lang="en-US" altLang="zh-SG" dirty="0"/>
              <a:t>: </a:t>
            </a:r>
            <a:r>
              <a:rPr kumimoji="1" lang="en-US" altLang="zh-SG" dirty="0">
                <a:solidFill>
                  <a:srgbClr val="FF0000"/>
                </a:solidFill>
              </a:rPr>
              <a:t>pipeline parallelism, data parallelism</a:t>
            </a:r>
          </a:p>
          <a:p>
            <a:endParaRPr kumimoji="1" lang="en-US" altLang="zh-SG" dirty="0"/>
          </a:p>
        </p:txBody>
      </p:sp>
      <p:sp>
        <p:nvSpPr>
          <p:cNvPr id="9" name="文本框 8">
            <a:extLst>
              <a:ext uri="{FF2B5EF4-FFF2-40B4-BE49-F238E27FC236}">
                <a16:creationId xmlns:a16="http://schemas.microsoft.com/office/drawing/2014/main" id="{2355BE5C-6EB2-AD9F-630F-73F72EE9D33E}"/>
              </a:ext>
            </a:extLst>
          </p:cNvPr>
          <p:cNvSpPr txBox="1"/>
          <p:nvPr/>
        </p:nvSpPr>
        <p:spPr>
          <a:xfrm>
            <a:off x="4668995" y="1944573"/>
            <a:ext cx="4168077" cy="2308324"/>
          </a:xfrm>
          <a:prstGeom prst="rect">
            <a:avLst/>
          </a:prstGeom>
          <a:noFill/>
        </p:spPr>
        <p:txBody>
          <a:bodyPr wrap="square" rtlCol="0">
            <a:spAutoFit/>
          </a:bodyPr>
          <a:lstStyle/>
          <a:p>
            <a:r>
              <a:rPr lang="en-US" altLang="zh-CN" dirty="0">
                <a:solidFill>
                  <a:srgbClr val="FF0000"/>
                </a:solidFill>
              </a:rPr>
              <a:t>DP: </a:t>
            </a:r>
            <a:r>
              <a:rPr lang="en-US" altLang="zh-CN" dirty="0"/>
              <a:t>transmits the entire model gradient, and the communication volume is huge but small frequency.</a:t>
            </a:r>
          </a:p>
          <a:p>
            <a:endParaRPr lang="en-US" altLang="zh-CN" dirty="0"/>
          </a:p>
          <a:p>
            <a:endParaRPr lang="en-US" altLang="zh-CN" dirty="0"/>
          </a:p>
          <a:p>
            <a:r>
              <a:rPr lang="en-US" altLang="zh-CN" dirty="0">
                <a:solidFill>
                  <a:srgbClr val="FF0000"/>
                </a:solidFill>
              </a:rPr>
              <a:t>PP:  </a:t>
            </a:r>
            <a:r>
              <a:rPr lang="en-US" altLang="zh-CN" dirty="0"/>
              <a:t>transmits the activation value and gradient, the communication volume is small and moderate frequency.</a:t>
            </a:r>
            <a:endParaRPr kumimoji="1" lang="zh-SG" altLang="en-US" dirty="0"/>
          </a:p>
        </p:txBody>
      </p:sp>
      <p:pic>
        <p:nvPicPr>
          <p:cNvPr id="11" name="图片 10">
            <a:extLst>
              <a:ext uri="{FF2B5EF4-FFF2-40B4-BE49-F238E27FC236}">
                <a16:creationId xmlns:a16="http://schemas.microsoft.com/office/drawing/2014/main" id="{E23245E1-2014-CA88-A1A7-81E2D2357B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852" y="2225310"/>
            <a:ext cx="4023399" cy="1796305"/>
          </a:xfrm>
          <a:prstGeom prst="rect">
            <a:avLst/>
          </a:prstGeom>
        </p:spPr>
      </p:pic>
      <p:sp>
        <p:nvSpPr>
          <p:cNvPr id="13" name="Text 0">
            <a:extLst>
              <a:ext uri="{FF2B5EF4-FFF2-40B4-BE49-F238E27FC236}">
                <a16:creationId xmlns:a16="http://schemas.microsoft.com/office/drawing/2014/main" id="{7EFDBC90-02D5-2BBA-B465-350F38A2ED2A}"/>
              </a:ext>
            </a:extLst>
          </p:cNvPr>
          <p:cNvSpPr/>
          <p:nvPr/>
        </p:nvSpPr>
        <p:spPr>
          <a:xfrm>
            <a:off x="287432" y="211313"/>
            <a:ext cx="8549640" cy="502920"/>
          </a:xfrm>
          <a:prstGeom prst="rect">
            <a:avLst/>
          </a:prstGeom>
          <a:noFill/>
          <a:ln/>
        </p:spPr>
        <p:txBody>
          <a:bodyPr wrap="square" lIns="0" tIns="0" rIns="0" bIns="0" rtlCol="0" anchor="ctr">
            <a:normAutofit/>
          </a:bodyPr>
          <a:lstStyle/>
          <a:p>
            <a:r>
              <a:rPr kumimoji="1" lang="en-US" altLang="zh-SG" sz="2800" b="1" dirty="0">
                <a:latin typeface="Calibri" panose="020F0502020204030204" pitchFamily="34" charset="0"/>
                <a:cs typeface="Calibri" panose="020F0502020204030204" pitchFamily="34" charset="0"/>
              </a:rPr>
              <a:t>Model</a:t>
            </a:r>
            <a:r>
              <a:rPr kumimoji="1" lang="zh-CN" altLang="en-US" sz="2800" b="1" dirty="0">
                <a:latin typeface="Calibri" panose="020F0502020204030204" pitchFamily="34" charset="0"/>
                <a:cs typeface="Calibri" panose="020F0502020204030204" pitchFamily="34" charset="0"/>
              </a:rPr>
              <a:t> </a:t>
            </a:r>
            <a:r>
              <a:rPr kumimoji="1" lang="en-US" altLang="zh-CN" sz="2800" b="1" dirty="0">
                <a:latin typeface="Calibri" panose="020F0502020204030204" pitchFamily="34" charset="0"/>
                <a:cs typeface="Calibri" panose="020F0502020204030204" pitchFamily="34" charset="0"/>
              </a:rPr>
              <a:t>t</a:t>
            </a:r>
            <a:r>
              <a:rPr kumimoji="1" lang="en-US" altLang="zh-SG" sz="2800" b="1" dirty="0">
                <a:latin typeface="Calibri" panose="020F0502020204030204" pitchFamily="34" charset="0"/>
                <a:cs typeface="Calibri" panose="020F0502020204030204" pitchFamily="34" charset="0"/>
              </a:rPr>
              <a:t>raining</a:t>
            </a:r>
            <a:r>
              <a:rPr kumimoji="1" lang="zh-CN" altLang="en-US" sz="2800" b="1" dirty="0">
                <a:latin typeface="Calibri" panose="020F0502020204030204" pitchFamily="34" charset="0"/>
                <a:cs typeface="Calibri" panose="020F0502020204030204" pitchFamily="34" charset="0"/>
              </a:rPr>
              <a:t> </a:t>
            </a:r>
            <a:r>
              <a:rPr kumimoji="1" lang="en-US" altLang="zh-CN" sz="2800" b="1" dirty="0">
                <a:latin typeface="Calibri" panose="020F0502020204030204" pitchFamily="34" charset="0"/>
                <a:cs typeface="Calibri" panose="020F0502020204030204" pitchFamily="34" charset="0"/>
              </a:rPr>
              <a:t>in</a:t>
            </a:r>
            <a:r>
              <a:rPr kumimoji="1" lang="zh-CN" altLang="en-US" sz="2800" b="1" dirty="0">
                <a:latin typeface="Calibri" panose="020F0502020204030204" pitchFamily="34" charset="0"/>
                <a:cs typeface="Calibri" panose="020F0502020204030204" pitchFamily="34" charset="0"/>
              </a:rPr>
              <a:t> </a:t>
            </a:r>
            <a:r>
              <a:rPr kumimoji="1" lang="en-US" altLang="zh-CN" sz="2800" b="1" dirty="0">
                <a:latin typeface="Calibri" panose="020F0502020204030204" pitchFamily="34" charset="0"/>
                <a:cs typeface="Calibri" panose="020F0502020204030204" pitchFamily="34" charset="0"/>
              </a:rPr>
              <a:t>cross-datacenter</a:t>
            </a:r>
            <a:endParaRPr lang="en-US" sz="2800" b="1" dirty="0">
              <a:latin typeface="Calibri" panose="020F0502020204030204" pitchFamily="34" charset="0"/>
              <a:cs typeface="Calibri" panose="020F0502020204030204" pitchFamily="34" charset="0"/>
            </a:endParaRPr>
          </a:p>
        </p:txBody>
      </p:sp>
      <p:sp>
        <p:nvSpPr>
          <p:cNvPr id="5" name="Text 2">
            <a:extLst>
              <a:ext uri="{FF2B5EF4-FFF2-40B4-BE49-F238E27FC236}">
                <a16:creationId xmlns:a16="http://schemas.microsoft.com/office/drawing/2014/main" id="{8ABF0315-FBAE-0AFA-9AC5-B4AAA0D91E62}"/>
              </a:ext>
            </a:extLst>
          </p:cNvPr>
          <p:cNvSpPr/>
          <p:nvPr/>
        </p:nvSpPr>
        <p:spPr>
          <a:xfrm>
            <a:off x="2359152" y="4882896"/>
            <a:ext cx="4800600" cy="182880"/>
          </a:xfrm>
          <a:prstGeom prst="rect">
            <a:avLst/>
          </a:prstGeom>
          <a:noFill/>
          <a:ln/>
        </p:spPr>
        <p:txBody>
          <a:bodyPr wrap="square" lIns="0" tIns="0" rIns="0" bIns="0" rtlCol="0" anchor="ctr"/>
          <a:lstStyle/>
          <a:p>
            <a:pPr marL="0" indent="0" algn="ctr">
              <a:buNone/>
            </a:pPr>
            <a:r>
              <a:rPr lang="en-US" sz="800" dirty="0">
                <a:solidFill>
                  <a:srgbClr val="8C8C8C"/>
                </a:solidFill>
                <a:latin typeface="Calibri" pitchFamily="34" charset="0"/>
                <a:ea typeface="Calibri" pitchFamily="34" charset="-122"/>
                <a:cs typeface="Calibri" pitchFamily="34" charset="-120"/>
              </a:rPr>
              <a:t>The 10th Asia-Pacific Workshop on Networking (APNet '26), August 2026</a:t>
            </a:r>
            <a:endParaRPr lang="en-US" sz="800" dirty="0"/>
          </a:p>
        </p:txBody>
      </p:sp>
    </p:spTree>
    <p:extLst>
      <p:ext uri="{BB962C8B-B14F-4D97-AF65-F5344CB8AC3E}">
        <p14:creationId xmlns:p14="http://schemas.microsoft.com/office/powerpoint/2010/main" val="16475892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283464" y="73152"/>
            <a:ext cx="8549640" cy="502920"/>
          </a:xfrm>
          <a:prstGeom prst="rect">
            <a:avLst/>
          </a:prstGeom>
          <a:noFill/>
          <a:ln/>
        </p:spPr>
        <p:txBody>
          <a:bodyPr wrap="square" lIns="0" tIns="0" rIns="0" bIns="0" rtlCol="0" anchor="ctr">
            <a:normAutofit/>
          </a:bodyPr>
          <a:lstStyle/>
          <a:p>
            <a:pPr marL="0" indent="0">
              <a:buNone/>
            </a:pPr>
            <a:r>
              <a:rPr lang="en-US" sz="2800" b="1" dirty="0">
                <a:solidFill>
                  <a:srgbClr val="111111"/>
                </a:solidFill>
                <a:latin typeface="Calibri" panose="020F0502020204030204" pitchFamily="34" charset="0"/>
                <a:ea typeface="Calibri Light" pitchFamily="34" charset="-122"/>
                <a:cs typeface="Calibri" panose="020F0502020204030204" pitchFamily="34" charset="0"/>
              </a:rPr>
              <a:t>Cross-datacenter scenario makes packet loss expensive</a:t>
            </a:r>
            <a:endParaRPr lang="en-US" sz="2800" b="1" dirty="0">
              <a:latin typeface="Calibri" panose="020F0502020204030204" pitchFamily="34" charset="0"/>
              <a:cs typeface="Calibri" panose="020F0502020204030204" pitchFamily="34" charset="0"/>
            </a:endParaRPr>
          </a:p>
        </p:txBody>
      </p:sp>
      <p:sp>
        <p:nvSpPr>
          <p:cNvPr id="4" name="Text 2"/>
          <p:cNvSpPr/>
          <p:nvPr/>
        </p:nvSpPr>
        <p:spPr>
          <a:xfrm>
            <a:off x="2359152" y="4882896"/>
            <a:ext cx="4800600" cy="182880"/>
          </a:xfrm>
          <a:prstGeom prst="rect">
            <a:avLst/>
          </a:prstGeom>
          <a:noFill/>
          <a:ln/>
        </p:spPr>
        <p:txBody>
          <a:bodyPr wrap="square" lIns="0" tIns="0" rIns="0" bIns="0" rtlCol="0" anchor="ctr"/>
          <a:lstStyle/>
          <a:p>
            <a:pPr marL="0" indent="0" algn="ctr">
              <a:buNone/>
            </a:pPr>
            <a:r>
              <a:rPr lang="en-US" sz="800" dirty="0">
                <a:solidFill>
                  <a:srgbClr val="8C8C8C"/>
                </a:solidFill>
                <a:latin typeface="Calibri" pitchFamily="34" charset="0"/>
                <a:ea typeface="Calibri" pitchFamily="34" charset="-122"/>
                <a:cs typeface="Calibri" pitchFamily="34" charset="-120"/>
              </a:rPr>
              <a:t>The 10th Asia-Pacific Workshop on Networking (APNet '26), August 2026</a:t>
            </a:r>
            <a:endParaRPr lang="en-US" sz="800" dirty="0"/>
          </a:p>
        </p:txBody>
      </p:sp>
      <p:sp>
        <p:nvSpPr>
          <p:cNvPr id="5" name="Text 3"/>
          <p:cNvSpPr/>
          <p:nvPr/>
        </p:nvSpPr>
        <p:spPr>
          <a:xfrm>
            <a:off x="8668512" y="4882896"/>
            <a:ext cx="393192" cy="182880"/>
          </a:xfrm>
          <a:prstGeom prst="rect">
            <a:avLst/>
          </a:prstGeom>
          <a:noFill/>
          <a:ln/>
        </p:spPr>
        <p:txBody>
          <a:bodyPr wrap="square" lIns="0" tIns="0" rIns="0" bIns="0" rtlCol="0" anchor="ctr"/>
          <a:lstStyle/>
          <a:p>
            <a:pPr marL="0" indent="0" algn="r">
              <a:buNone/>
            </a:pPr>
            <a:r>
              <a:rPr lang="en-US" sz="650" dirty="0">
                <a:solidFill>
                  <a:srgbClr val="8C8C8C"/>
                </a:solidFill>
                <a:latin typeface="Calibri" pitchFamily="34" charset="0"/>
                <a:ea typeface="Calibri" pitchFamily="34" charset="-122"/>
                <a:cs typeface="Calibri" pitchFamily="34" charset="-120"/>
              </a:rPr>
              <a:t>2</a:t>
            </a:r>
            <a:endParaRPr lang="en-US" sz="650" dirty="0"/>
          </a:p>
        </p:txBody>
      </p:sp>
      <p:sp>
        <p:nvSpPr>
          <p:cNvPr id="6" name="Shape 4"/>
          <p:cNvSpPr/>
          <p:nvPr/>
        </p:nvSpPr>
        <p:spPr>
          <a:xfrm>
            <a:off x="520086" y="2015267"/>
            <a:ext cx="1844112" cy="2081433"/>
          </a:xfrm>
          <a:prstGeom prst="roundRect">
            <a:avLst>
              <a:gd name="adj" fmla="val 2222"/>
            </a:avLst>
          </a:prstGeom>
          <a:solidFill>
            <a:srgbClr val="F7F7F7"/>
          </a:solidFill>
          <a:ln w="19050">
            <a:solidFill>
              <a:srgbClr val="2F75B5"/>
            </a:solidFill>
            <a:prstDash val="solid"/>
          </a:ln>
        </p:spPr>
        <p:txBody>
          <a:bodyPr/>
          <a:lstStyle/>
          <a:p>
            <a:endParaRPr lang="zh-SG" altLang="en-US"/>
          </a:p>
        </p:txBody>
      </p:sp>
      <p:sp>
        <p:nvSpPr>
          <p:cNvPr id="7" name="Text 5"/>
          <p:cNvSpPr/>
          <p:nvPr/>
        </p:nvSpPr>
        <p:spPr>
          <a:xfrm>
            <a:off x="453102" y="2070666"/>
            <a:ext cx="1911096" cy="274320"/>
          </a:xfrm>
          <a:prstGeom prst="rect">
            <a:avLst/>
          </a:prstGeom>
          <a:noFill/>
          <a:ln/>
        </p:spPr>
        <p:txBody>
          <a:bodyPr wrap="square" lIns="0" tIns="0" rIns="0" bIns="0" rtlCol="0" anchor="ctr"/>
          <a:lstStyle/>
          <a:p>
            <a:pPr marL="0" indent="0" algn="ctr">
              <a:buNone/>
            </a:pPr>
            <a:r>
              <a:rPr lang="en-US" sz="1700" b="1" dirty="0">
                <a:solidFill>
                  <a:srgbClr val="1F1F1F"/>
                </a:solidFill>
                <a:latin typeface="Calibri" pitchFamily="34" charset="0"/>
                <a:ea typeface="Calibri" pitchFamily="34" charset="-122"/>
                <a:cs typeface="Calibri" pitchFamily="34" charset="-120"/>
              </a:rPr>
              <a:t>Datacenter A</a:t>
            </a:r>
            <a:endParaRPr lang="en-US" sz="1700" dirty="0"/>
          </a:p>
        </p:txBody>
      </p:sp>
      <p:sp>
        <p:nvSpPr>
          <p:cNvPr id="8" name="Shape 6"/>
          <p:cNvSpPr/>
          <p:nvPr/>
        </p:nvSpPr>
        <p:spPr>
          <a:xfrm>
            <a:off x="928590" y="2471209"/>
            <a:ext cx="384048" cy="548640"/>
          </a:xfrm>
          <a:prstGeom prst="roundRect">
            <a:avLst>
              <a:gd name="adj" fmla="val 4762"/>
            </a:avLst>
          </a:prstGeom>
          <a:solidFill>
            <a:srgbClr val="FFFFFF"/>
          </a:solidFill>
          <a:ln w="13970">
            <a:solidFill>
              <a:srgbClr val="2F75B5"/>
            </a:solidFill>
            <a:prstDash val="solid"/>
          </a:ln>
        </p:spPr>
        <p:txBody>
          <a:bodyPr/>
          <a:lstStyle/>
          <a:p>
            <a:endParaRPr lang="zh-SG" altLang="en-US"/>
          </a:p>
        </p:txBody>
      </p:sp>
      <p:sp>
        <p:nvSpPr>
          <p:cNvPr id="9" name="Shape 7"/>
          <p:cNvSpPr/>
          <p:nvPr/>
        </p:nvSpPr>
        <p:spPr>
          <a:xfrm>
            <a:off x="992598" y="2590081"/>
            <a:ext cx="256032" cy="0"/>
          </a:xfrm>
          <a:prstGeom prst="line">
            <a:avLst/>
          </a:prstGeom>
          <a:noFill/>
          <a:ln w="10160">
            <a:solidFill>
              <a:srgbClr val="2F75B5"/>
            </a:solidFill>
            <a:prstDash val="solid"/>
          </a:ln>
        </p:spPr>
        <p:txBody>
          <a:bodyPr/>
          <a:lstStyle/>
          <a:p>
            <a:endParaRPr lang="zh-SG" altLang="en-US"/>
          </a:p>
        </p:txBody>
      </p:sp>
      <p:sp>
        <p:nvSpPr>
          <p:cNvPr id="10" name="Shape 8"/>
          <p:cNvSpPr/>
          <p:nvPr/>
        </p:nvSpPr>
        <p:spPr>
          <a:xfrm>
            <a:off x="1239486" y="2567221"/>
            <a:ext cx="32004" cy="32004"/>
          </a:xfrm>
          <a:prstGeom prst="ellipse">
            <a:avLst/>
          </a:prstGeom>
          <a:solidFill>
            <a:srgbClr val="2F75B5"/>
          </a:solidFill>
          <a:ln w="12700">
            <a:solidFill>
              <a:srgbClr val="2F75B5"/>
            </a:solidFill>
            <a:prstDash val="solid"/>
          </a:ln>
        </p:spPr>
        <p:txBody>
          <a:bodyPr/>
          <a:lstStyle/>
          <a:p>
            <a:endParaRPr lang="zh-SG" altLang="en-US"/>
          </a:p>
        </p:txBody>
      </p:sp>
      <p:sp>
        <p:nvSpPr>
          <p:cNvPr id="11" name="Shape 9"/>
          <p:cNvSpPr/>
          <p:nvPr/>
        </p:nvSpPr>
        <p:spPr>
          <a:xfrm>
            <a:off x="992598" y="2699809"/>
            <a:ext cx="256032" cy="0"/>
          </a:xfrm>
          <a:prstGeom prst="line">
            <a:avLst/>
          </a:prstGeom>
          <a:noFill/>
          <a:ln w="10160">
            <a:solidFill>
              <a:srgbClr val="2F75B5"/>
            </a:solidFill>
            <a:prstDash val="solid"/>
          </a:ln>
        </p:spPr>
        <p:txBody>
          <a:bodyPr/>
          <a:lstStyle/>
          <a:p>
            <a:endParaRPr lang="zh-SG" altLang="en-US"/>
          </a:p>
        </p:txBody>
      </p:sp>
      <p:sp>
        <p:nvSpPr>
          <p:cNvPr id="12" name="Shape 10"/>
          <p:cNvSpPr/>
          <p:nvPr/>
        </p:nvSpPr>
        <p:spPr>
          <a:xfrm>
            <a:off x="1239486" y="2676949"/>
            <a:ext cx="32004" cy="32004"/>
          </a:xfrm>
          <a:prstGeom prst="ellipse">
            <a:avLst/>
          </a:prstGeom>
          <a:solidFill>
            <a:srgbClr val="2F75B5"/>
          </a:solidFill>
          <a:ln w="12700">
            <a:solidFill>
              <a:srgbClr val="2F75B5"/>
            </a:solidFill>
            <a:prstDash val="solid"/>
          </a:ln>
        </p:spPr>
        <p:txBody>
          <a:bodyPr/>
          <a:lstStyle/>
          <a:p>
            <a:endParaRPr lang="zh-SG" altLang="en-US"/>
          </a:p>
        </p:txBody>
      </p:sp>
      <p:sp>
        <p:nvSpPr>
          <p:cNvPr id="13" name="Shape 11"/>
          <p:cNvSpPr/>
          <p:nvPr/>
        </p:nvSpPr>
        <p:spPr>
          <a:xfrm>
            <a:off x="992598" y="2809537"/>
            <a:ext cx="256032" cy="0"/>
          </a:xfrm>
          <a:prstGeom prst="line">
            <a:avLst/>
          </a:prstGeom>
          <a:noFill/>
          <a:ln w="10160">
            <a:solidFill>
              <a:srgbClr val="2F75B5"/>
            </a:solidFill>
            <a:prstDash val="solid"/>
          </a:ln>
        </p:spPr>
        <p:txBody>
          <a:bodyPr/>
          <a:lstStyle/>
          <a:p>
            <a:endParaRPr lang="zh-SG" altLang="en-US"/>
          </a:p>
        </p:txBody>
      </p:sp>
      <p:sp>
        <p:nvSpPr>
          <p:cNvPr id="14" name="Shape 12"/>
          <p:cNvSpPr/>
          <p:nvPr/>
        </p:nvSpPr>
        <p:spPr>
          <a:xfrm>
            <a:off x="1239486" y="2786677"/>
            <a:ext cx="32004" cy="32004"/>
          </a:xfrm>
          <a:prstGeom prst="ellipse">
            <a:avLst/>
          </a:prstGeom>
          <a:solidFill>
            <a:srgbClr val="2F75B5"/>
          </a:solidFill>
          <a:ln w="12700">
            <a:solidFill>
              <a:srgbClr val="2F75B5"/>
            </a:solidFill>
            <a:prstDash val="solid"/>
          </a:ln>
        </p:spPr>
        <p:txBody>
          <a:bodyPr/>
          <a:lstStyle/>
          <a:p>
            <a:endParaRPr lang="zh-SG" altLang="en-US"/>
          </a:p>
        </p:txBody>
      </p:sp>
      <p:sp>
        <p:nvSpPr>
          <p:cNvPr id="15" name="Shape 13"/>
          <p:cNvSpPr/>
          <p:nvPr/>
        </p:nvSpPr>
        <p:spPr>
          <a:xfrm>
            <a:off x="1495518" y="2471209"/>
            <a:ext cx="384048" cy="548640"/>
          </a:xfrm>
          <a:prstGeom prst="roundRect">
            <a:avLst>
              <a:gd name="adj" fmla="val 4762"/>
            </a:avLst>
          </a:prstGeom>
          <a:solidFill>
            <a:srgbClr val="FFFFFF"/>
          </a:solidFill>
          <a:ln w="13970">
            <a:solidFill>
              <a:srgbClr val="2F75B5"/>
            </a:solidFill>
            <a:prstDash val="solid"/>
          </a:ln>
        </p:spPr>
        <p:txBody>
          <a:bodyPr/>
          <a:lstStyle/>
          <a:p>
            <a:endParaRPr lang="zh-SG" altLang="en-US"/>
          </a:p>
        </p:txBody>
      </p:sp>
      <p:sp>
        <p:nvSpPr>
          <p:cNvPr id="16" name="Shape 14"/>
          <p:cNvSpPr/>
          <p:nvPr/>
        </p:nvSpPr>
        <p:spPr>
          <a:xfrm>
            <a:off x="1559526" y="2590081"/>
            <a:ext cx="256032" cy="0"/>
          </a:xfrm>
          <a:prstGeom prst="line">
            <a:avLst/>
          </a:prstGeom>
          <a:noFill/>
          <a:ln w="10160">
            <a:solidFill>
              <a:srgbClr val="2F75B5"/>
            </a:solidFill>
            <a:prstDash val="solid"/>
          </a:ln>
        </p:spPr>
        <p:txBody>
          <a:bodyPr/>
          <a:lstStyle/>
          <a:p>
            <a:endParaRPr lang="zh-SG" altLang="en-US"/>
          </a:p>
        </p:txBody>
      </p:sp>
      <p:sp>
        <p:nvSpPr>
          <p:cNvPr id="17" name="Shape 15"/>
          <p:cNvSpPr/>
          <p:nvPr/>
        </p:nvSpPr>
        <p:spPr>
          <a:xfrm>
            <a:off x="1806414" y="2567221"/>
            <a:ext cx="32004" cy="32004"/>
          </a:xfrm>
          <a:prstGeom prst="ellipse">
            <a:avLst/>
          </a:prstGeom>
          <a:solidFill>
            <a:srgbClr val="2F75B5"/>
          </a:solidFill>
          <a:ln w="12700">
            <a:solidFill>
              <a:srgbClr val="2F75B5"/>
            </a:solidFill>
            <a:prstDash val="solid"/>
          </a:ln>
        </p:spPr>
        <p:txBody>
          <a:bodyPr/>
          <a:lstStyle/>
          <a:p>
            <a:endParaRPr lang="zh-SG" altLang="en-US"/>
          </a:p>
        </p:txBody>
      </p:sp>
      <p:sp>
        <p:nvSpPr>
          <p:cNvPr id="18" name="Shape 16"/>
          <p:cNvSpPr/>
          <p:nvPr/>
        </p:nvSpPr>
        <p:spPr>
          <a:xfrm>
            <a:off x="1559526" y="2699809"/>
            <a:ext cx="256032" cy="0"/>
          </a:xfrm>
          <a:prstGeom prst="line">
            <a:avLst/>
          </a:prstGeom>
          <a:noFill/>
          <a:ln w="10160">
            <a:solidFill>
              <a:srgbClr val="2F75B5"/>
            </a:solidFill>
            <a:prstDash val="solid"/>
          </a:ln>
        </p:spPr>
        <p:txBody>
          <a:bodyPr/>
          <a:lstStyle/>
          <a:p>
            <a:endParaRPr lang="zh-SG" altLang="en-US"/>
          </a:p>
        </p:txBody>
      </p:sp>
      <p:sp>
        <p:nvSpPr>
          <p:cNvPr id="19" name="Shape 17"/>
          <p:cNvSpPr/>
          <p:nvPr/>
        </p:nvSpPr>
        <p:spPr>
          <a:xfrm>
            <a:off x="1806414" y="2676949"/>
            <a:ext cx="32004" cy="32004"/>
          </a:xfrm>
          <a:prstGeom prst="ellipse">
            <a:avLst/>
          </a:prstGeom>
          <a:solidFill>
            <a:srgbClr val="2F75B5"/>
          </a:solidFill>
          <a:ln w="12700">
            <a:solidFill>
              <a:srgbClr val="2F75B5"/>
            </a:solidFill>
            <a:prstDash val="solid"/>
          </a:ln>
        </p:spPr>
        <p:txBody>
          <a:bodyPr/>
          <a:lstStyle/>
          <a:p>
            <a:endParaRPr lang="zh-SG" altLang="en-US"/>
          </a:p>
        </p:txBody>
      </p:sp>
      <p:sp>
        <p:nvSpPr>
          <p:cNvPr id="20" name="Shape 18"/>
          <p:cNvSpPr/>
          <p:nvPr/>
        </p:nvSpPr>
        <p:spPr>
          <a:xfrm>
            <a:off x="1559526" y="2809537"/>
            <a:ext cx="256032" cy="0"/>
          </a:xfrm>
          <a:prstGeom prst="line">
            <a:avLst/>
          </a:prstGeom>
          <a:noFill/>
          <a:ln w="10160">
            <a:solidFill>
              <a:srgbClr val="2F75B5"/>
            </a:solidFill>
            <a:prstDash val="solid"/>
          </a:ln>
        </p:spPr>
        <p:txBody>
          <a:bodyPr/>
          <a:lstStyle/>
          <a:p>
            <a:endParaRPr lang="zh-SG" altLang="en-US"/>
          </a:p>
        </p:txBody>
      </p:sp>
      <p:sp>
        <p:nvSpPr>
          <p:cNvPr id="21" name="Shape 19"/>
          <p:cNvSpPr/>
          <p:nvPr/>
        </p:nvSpPr>
        <p:spPr>
          <a:xfrm>
            <a:off x="1806414" y="2786677"/>
            <a:ext cx="32004" cy="32004"/>
          </a:xfrm>
          <a:prstGeom prst="ellipse">
            <a:avLst/>
          </a:prstGeom>
          <a:solidFill>
            <a:srgbClr val="2F75B5"/>
          </a:solidFill>
          <a:ln w="12700">
            <a:solidFill>
              <a:srgbClr val="2F75B5"/>
            </a:solidFill>
            <a:prstDash val="solid"/>
          </a:ln>
        </p:spPr>
        <p:txBody>
          <a:bodyPr/>
          <a:lstStyle/>
          <a:p>
            <a:endParaRPr lang="zh-SG" altLang="en-US"/>
          </a:p>
        </p:txBody>
      </p:sp>
      <p:sp>
        <p:nvSpPr>
          <p:cNvPr id="22" name="Shape 20"/>
          <p:cNvSpPr/>
          <p:nvPr/>
        </p:nvSpPr>
        <p:spPr>
          <a:xfrm>
            <a:off x="928590" y="3248449"/>
            <a:ext cx="384048" cy="548640"/>
          </a:xfrm>
          <a:prstGeom prst="roundRect">
            <a:avLst>
              <a:gd name="adj" fmla="val 4762"/>
            </a:avLst>
          </a:prstGeom>
          <a:solidFill>
            <a:srgbClr val="FFFFFF"/>
          </a:solidFill>
          <a:ln w="13970">
            <a:solidFill>
              <a:srgbClr val="2F75B5"/>
            </a:solidFill>
            <a:prstDash val="solid"/>
          </a:ln>
        </p:spPr>
        <p:txBody>
          <a:bodyPr/>
          <a:lstStyle/>
          <a:p>
            <a:endParaRPr lang="zh-SG" altLang="en-US"/>
          </a:p>
        </p:txBody>
      </p:sp>
      <p:sp>
        <p:nvSpPr>
          <p:cNvPr id="23" name="Shape 21"/>
          <p:cNvSpPr/>
          <p:nvPr/>
        </p:nvSpPr>
        <p:spPr>
          <a:xfrm>
            <a:off x="992598" y="3367321"/>
            <a:ext cx="256032" cy="0"/>
          </a:xfrm>
          <a:prstGeom prst="line">
            <a:avLst/>
          </a:prstGeom>
          <a:noFill/>
          <a:ln w="10160">
            <a:solidFill>
              <a:srgbClr val="2F75B5"/>
            </a:solidFill>
            <a:prstDash val="solid"/>
          </a:ln>
        </p:spPr>
        <p:txBody>
          <a:bodyPr/>
          <a:lstStyle/>
          <a:p>
            <a:endParaRPr lang="zh-SG" altLang="en-US"/>
          </a:p>
        </p:txBody>
      </p:sp>
      <p:sp>
        <p:nvSpPr>
          <p:cNvPr id="24" name="Shape 22"/>
          <p:cNvSpPr/>
          <p:nvPr/>
        </p:nvSpPr>
        <p:spPr>
          <a:xfrm>
            <a:off x="1239486" y="3344461"/>
            <a:ext cx="32004" cy="32004"/>
          </a:xfrm>
          <a:prstGeom prst="ellipse">
            <a:avLst/>
          </a:prstGeom>
          <a:solidFill>
            <a:srgbClr val="2F75B5"/>
          </a:solidFill>
          <a:ln w="12700">
            <a:solidFill>
              <a:srgbClr val="2F75B5"/>
            </a:solidFill>
            <a:prstDash val="solid"/>
          </a:ln>
        </p:spPr>
        <p:txBody>
          <a:bodyPr/>
          <a:lstStyle/>
          <a:p>
            <a:endParaRPr lang="zh-SG" altLang="en-US"/>
          </a:p>
        </p:txBody>
      </p:sp>
      <p:sp>
        <p:nvSpPr>
          <p:cNvPr id="25" name="Shape 23"/>
          <p:cNvSpPr/>
          <p:nvPr/>
        </p:nvSpPr>
        <p:spPr>
          <a:xfrm>
            <a:off x="992598" y="3477049"/>
            <a:ext cx="256032" cy="0"/>
          </a:xfrm>
          <a:prstGeom prst="line">
            <a:avLst/>
          </a:prstGeom>
          <a:noFill/>
          <a:ln w="10160">
            <a:solidFill>
              <a:srgbClr val="2F75B5"/>
            </a:solidFill>
            <a:prstDash val="solid"/>
          </a:ln>
        </p:spPr>
        <p:txBody>
          <a:bodyPr/>
          <a:lstStyle/>
          <a:p>
            <a:endParaRPr lang="zh-SG" altLang="en-US"/>
          </a:p>
        </p:txBody>
      </p:sp>
      <p:sp>
        <p:nvSpPr>
          <p:cNvPr id="26" name="Shape 24"/>
          <p:cNvSpPr/>
          <p:nvPr/>
        </p:nvSpPr>
        <p:spPr>
          <a:xfrm>
            <a:off x="1239486" y="3454189"/>
            <a:ext cx="32004" cy="32004"/>
          </a:xfrm>
          <a:prstGeom prst="ellipse">
            <a:avLst/>
          </a:prstGeom>
          <a:solidFill>
            <a:srgbClr val="2F75B5"/>
          </a:solidFill>
          <a:ln w="12700">
            <a:solidFill>
              <a:srgbClr val="2F75B5"/>
            </a:solidFill>
            <a:prstDash val="solid"/>
          </a:ln>
        </p:spPr>
        <p:txBody>
          <a:bodyPr/>
          <a:lstStyle/>
          <a:p>
            <a:endParaRPr lang="zh-SG" altLang="en-US"/>
          </a:p>
        </p:txBody>
      </p:sp>
      <p:sp>
        <p:nvSpPr>
          <p:cNvPr id="27" name="Shape 25"/>
          <p:cNvSpPr/>
          <p:nvPr/>
        </p:nvSpPr>
        <p:spPr>
          <a:xfrm>
            <a:off x="992598" y="3586777"/>
            <a:ext cx="256032" cy="0"/>
          </a:xfrm>
          <a:prstGeom prst="line">
            <a:avLst/>
          </a:prstGeom>
          <a:noFill/>
          <a:ln w="10160">
            <a:solidFill>
              <a:srgbClr val="2F75B5"/>
            </a:solidFill>
            <a:prstDash val="solid"/>
          </a:ln>
        </p:spPr>
        <p:txBody>
          <a:bodyPr/>
          <a:lstStyle/>
          <a:p>
            <a:endParaRPr lang="zh-SG" altLang="en-US"/>
          </a:p>
        </p:txBody>
      </p:sp>
      <p:sp>
        <p:nvSpPr>
          <p:cNvPr id="28" name="Shape 26"/>
          <p:cNvSpPr/>
          <p:nvPr/>
        </p:nvSpPr>
        <p:spPr>
          <a:xfrm>
            <a:off x="1239486" y="3563917"/>
            <a:ext cx="32004" cy="32004"/>
          </a:xfrm>
          <a:prstGeom prst="ellipse">
            <a:avLst/>
          </a:prstGeom>
          <a:solidFill>
            <a:srgbClr val="2F75B5"/>
          </a:solidFill>
          <a:ln w="12700">
            <a:solidFill>
              <a:srgbClr val="2F75B5"/>
            </a:solidFill>
            <a:prstDash val="solid"/>
          </a:ln>
        </p:spPr>
        <p:txBody>
          <a:bodyPr/>
          <a:lstStyle/>
          <a:p>
            <a:endParaRPr lang="zh-SG" altLang="en-US"/>
          </a:p>
        </p:txBody>
      </p:sp>
      <p:sp>
        <p:nvSpPr>
          <p:cNvPr id="29" name="Shape 27"/>
          <p:cNvSpPr/>
          <p:nvPr/>
        </p:nvSpPr>
        <p:spPr>
          <a:xfrm>
            <a:off x="1495518" y="3248449"/>
            <a:ext cx="384048" cy="548640"/>
          </a:xfrm>
          <a:prstGeom prst="roundRect">
            <a:avLst>
              <a:gd name="adj" fmla="val 4762"/>
            </a:avLst>
          </a:prstGeom>
          <a:solidFill>
            <a:srgbClr val="FFFFFF"/>
          </a:solidFill>
          <a:ln w="13970">
            <a:solidFill>
              <a:srgbClr val="2F75B5"/>
            </a:solidFill>
            <a:prstDash val="solid"/>
          </a:ln>
        </p:spPr>
        <p:txBody>
          <a:bodyPr/>
          <a:lstStyle/>
          <a:p>
            <a:endParaRPr lang="zh-SG" altLang="en-US"/>
          </a:p>
        </p:txBody>
      </p:sp>
      <p:sp>
        <p:nvSpPr>
          <p:cNvPr id="30" name="Shape 28"/>
          <p:cNvSpPr/>
          <p:nvPr/>
        </p:nvSpPr>
        <p:spPr>
          <a:xfrm>
            <a:off x="1559526" y="3367321"/>
            <a:ext cx="256032" cy="0"/>
          </a:xfrm>
          <a:prstGeom prst="line">
            <a:avLst/>
          </a:prstGeom>
          <a:noFill/>
          <a:ln w="10160">
            <a:solidFill>
              <a:srgbClr val="2F75B5"/>
            </a:solidFill>
            <a:prstDash val="solid"/>
          </a:ln>
        </p:spPr>
        <p:txBody>
          <a:bodyPr/>
          <a:lstStyle/>
          <a:p>
            <a:endParaRPr lang="zh-SG" altLang="en-US"/>
          </a:p>
        </p:txBody>
      </p:sp>
      <p:sp>
        <p:nvSpPr>
          <p:cNvPr id="31" name="Shape 29"/>
          <p:cNvSpPr/>
          <p:nvPr/>
        </p:nvSpPr>
        <p:spPr>
          <a:xfrm>
            <a:off x="1806414" y="3344461"/>
            <a:ext cx="32004" cy="32004"/>
          </a:xfrm>
          <a:prstGeom prst="ellipse">
            <a:avLst/>
          </a:prstGeom>
          <a:solidFill>
            <a:srgbClr val="2F75B5"/>
          </a:solidFill>
          <a:ln w="12700">
            <a:solidFill>
              <a:srgbClr val="2F75B5"/>
            </a:solidFill>
            <a:prstDash val="solid"/>
          </a:ln>
        </p:spPr>
        <p:txBody>
          <a:bodyPr/>
          <a:lstStyle/>
          <a:p>
            <a:endParaRPr lang="zh-SG" altLang="en-US"/>
          </a:p>
        </p:txBody>
      </p:sp>
      <p:sp>
        <p:nvSpPr>
          <p:cNvPr id="32" name="Shape 30"/>
          <p:cNvSpPr/>
          <p:nvPr/>
        </p:nvSpPr>
        <p:spPr>
          <a:xfrm>
            <a:off x="1559526" y="3477049"/>
            <a:ext cx="256032" cy="0"/>
          </a:xfrm>
          <a:prstGeom prst="line">
            <a:avLst/>
          </a:prstGeom>
          <a:noFill/>
          <a:ln w="10160">
            <a:solidFill>
              <a:srgbClr val="2F75B5"/>
            </a:solidFill>
            <a:prstDash val="solid"/>
          </a:ln>
        </p:spPr>
        <p:txBody>
          <a:bodyPr/>
          <a:lstStyle/>
          <a:p>
            <a:endParaRPr lang="zh-SG" altLang="en-US"/>
          </a:p>
        </p:txBody>
      </p:sp>
      <p:sp>
        <p:nvSpPr>
          <p:cNvPr id="33" name="Shape 31"/>
          <p:cNvSpPr/>
          <p:nvPr/>
        </p:nvSpPr>
        <p:spPr>
          <a:xfrm>
            <a:off x="1806414" y="3454189"/>
            <a:ext cx="32004" cy="32004"/>
          </a:xfrm>
          <a:prstGeom prst="ellipse">
            <a:avLst/>
          </a:prstGeom>
          <a:solidFill>
            <a:srgbClr val="2F75B5"/>
          </a:solidFill>
          <a:ln w="12700">
            <a:solidFill>
              <a:srgbClr val="2F75B5"/>
            </a:solidFill>
            <a:prstDash val="solid"/>
          </a:ln>
        </p:spPr>
        <p:txBody>
          <a:bodyPr/>
          <a:lstStyle/>
          <a:p>
            <a:endParaRPr lang="zh-SG" altLang="en-US"/>
          </a:p>
        </p:txBody>
      </p:sp>
      <p:sp>
        <p:nvSpPr>
          <p:cNvPr id="34" name="Shape 32"/>
          <p:cNvSpPr/>
          <p:nvPr/>
        </p:nvSpPr>
        <p:spPr>
          <a:xfrm>
            <a:off x="1559526" y="3586777"/>
            <a:ext cx="256032" cy="0"/>
          </a:xfrm>
          <a:prstGeom prst="line">
            <a:avLst/>
          </a:prstGeom>
          <a:noFill/>
          <a:ln w="10160">
            <a:solidFill>
              <a:srgbClr val="2F75B5"/>
            </a:solidFill>
            <a:prstDash val="solid"/>
          </a:ln>
        </p:spPr>
        <p:txBody>
          <a:bodyPr/>
          <a:lstStyle/>
          <a:p>
            <a:endParaRPr lang="zh-SG" altLang="en-US"/>
          </a:p>
        </p:txBody>
      </p:sp>
      <p:sp>
        <p:nvSpPr>
          <p:cNvPr id="35" name="Shape 33"/>
          <p:cNvSpPr/>
          <p:nvPr/>
        </p:nvSpPr>
        <p:spPr>
          <a:xfrm>
            <a:off x="1806414" y="3563917"/>
            <a:ext cx="32004" cy="32004"/>
          </a:xfrm>
          <a:prstGeom prst="ellipse">
            <a:avLst/>
          </a:prstGeom>
          <a:solidFill>
            <a:srgbClr val="2F75B5"/>
          </a:solidFill>
          <a:ln w="12700">
            <a:solidFill>
              <a:srgbClr val="2F75B5"/>
            </a:solidFill>
            <a:prstDash val="solid"/>
          </a:ln>
        </p:spPr>
        <p:txBody>
          <a:bodyPr/>
          <a:lstStyle/>
          <a:p>
            <a:endParaRPr lang="zh-SG" altLang="en-US"/>
          </a:p>
        </p:txBody>
      </p:sp>
      <p:sp>
        <p:nvSpPr>
          <p:cNvPr id="36" name="Text 34"/>
          <p:cNvSpPr/>
          <p:nvPr/>
        </p:nvSpPr>
        <p:spPr>
          <a:xfrm>
            <a:off x="462246" y="3846469"/>
            <a:ext cx="1783080" cy="201168"/>
          </a:xfrm>
          <a:prstGeom prst="rect">
            <a:avLst/>
          </a:prstGeom>
          <a:noFill/>
          <a:ln/>
        </p:spPr>
        <p:txBody>
          <a:bodyPr wrap="square" lIns="0" tIns="0" rIns="0" bIns="0" rtlCol="0" anchor="ctr"/>
          <a:lstStyle/>
          <a:p>
            <a:pPr marL="0" indent="0" algn="ctr">
              <a:buNone/>
            </a:pPr>
            <a:r>
              <a:rPr lang="en-US" sz="1000" dirty="0">
                <a:solidFill>
                  <a:srgbClr val="666666"/>
                </a:solidFill>
              </a:rPr>
              <a:t>accelerators</a:t>
            </a:r>
            <a:endParaRPr lang="en-US" sz="1000" dirty="0"/>
          </a:p>
        </p:txBody>
      </p:sp>
      <p:sp>
        <p:nvSpPr>
          <p:cNvPr id="68" name="Text 66"/>
          <p:cNvSpPr/>
          <p:nvPr/>
        </p:nvSpPr>
        <p:spPr>
          <a:xfrm>
            <a:off x="2975521" y="1641188"/>
            <a:ext cx="3383280" cy="274320"/>
          </a:xfrm>
          <a:prstGeom prst="rect">
            <a:avLst/>
          </a:prstGeom>
          <a:noFill/>
          <a:ln/>
        </p:spPr>
        <p:txBody>
          <a:bodyPr wrap="square" lIns="0" tIns="0" rIns="0" bIns="0" rtlCol="0" anchor="ctr"/>
          <a:lstStyle/>
          <a:p>
            <a:pPr marL="0" indent="0" algn="ctr">
              <a:buNone/>
            </a:pPr>
            <a:r>
              <a:rPr lang="en-US" sz="1400" b="1" dirty="0">
                <a:solidFill>
                  <a:srgbClr val="1F1F1F"/>
                </a:solidFill>
                <a:latin typeface="Calibri" pitchFamily="34" charset="0"/>
                <a:ea typeface="Calibri" pitchFamily="34" charset="-122"/>
                <a:cs typeface="Calibri" pitchFamily="34" charset="-120"/>
              </a:rPr>
              <a:t>DP gradients / PP activations</a:t>
            </a:r>
            <a:endParaRPr lang="en-US" sz="1400" dirty="0"/>
          </a:p>
        </p:txBody>
      </p:sp>
      <p:sp>
        <p:nvSpPr>
          <p:cNvPr id="69" name="Shape 67"/>
          <p:cNvSpPr/>
          <p:nvPr/>
        </p:nvSpPr>
        <p:spPr>
          <a:xfrm>
            <a:off x="2637193" y="2951196"/>
            <a:ext cx="4023360" cy="0"/>
          </a:xfrm>
          <a:prstGeom prst="line">
            <a:avLst/>
          </a:prstGeom>
          <a:noFill/>
          <a:ln w="50800">
            <a:solidFill>
              <a:srgbClr val="2F75B5"/>
            </a:solidFill>
            <a:prstDash val="solid"/>
            <a:headEnd type="triangle"/>
            <a:tailEnd type="triangle"/>
          </a:ln>
        </p:spPr>
        <p:txBody>
          <a:bodyPr/>
          <a:lstStyle/>
          <a:p>
            <a:endParaRPr lang="zh-SG" altLang="en-US"/>
          </a:p>
        </p:txBody>
      </p:sp>
      <p:sp>
        <p:nvSpPr>
          <p:cNvPr id="70" name="Text 68"/>
          <p:cNvSpPr/>
          <p:nvPr/>
        </p:nvSpPr>
        <p:spPr>
          <a:xfrm>
            <a:off x="3743617" y="2985504"/>
            <a:ext cx="1783080" cy="228600"/>
          </a:xfrm>
          <a:prstGeom prst="rect">
            <a:avLst/>
          </a:prstGeom>
          <a:noFill/>
          <a:ln/>
        </p:spPr>
        <p:txBody>
          <a:bodyPr wrap="square" lIns="0" tIns="0" rIns="0" bIns="0" rtlCol="0" anchor="ctr"/>
          <a:lstStyle/>
          <a:p>
            <a:pPr marL="0" indent="0" algn="ctr">
              <a:buNone/>
            </a:pPr>
            <a:r>
              <a:rPr lang="en-US" sz="1400" i="1" dirty="0">
                <a:solidFill>
                  <a:srgbClr val="666666"/>
                </a:solidFill>
                <a:latin typeface="Calibri" pitchFamily="34" charset="0"/>
                <a:ea typeface="Calibri" pitchFamily="34" charset="-122"/>
                <a:cs typeface="Calibri" pitchFamily="34" charset="-120"/>
              </a:rPr>
              <a:t>long-haul WAN</a:t>
            </a:r>
            <a:endParaRPr lang="en-US" sz="1400" dirty="0"/>
          </a:p>
        </p:txBody>
      </p:sp>
      <p:sp>
        <p:nvSpPr>
          <p:cNvPr id="77" name="Shape 75"/>
          <p:cNvSpPr/>
          <p:nvPr/>
        </p:nvSpPr>
        <p:spPr>
          <a:xfrm>
            <a:off x="2952661" y="2070956"/>
            <a:ext cx="3383280" cy="658368"/>
          </a:xfrm>
          <a:prstGeom prst="roundRect">
            <a:avLst>
              <a:gd name="adj" fmla="val 5556"/>
            </a:avLst>
          </a:prstGeom>
          <a:solidFill>
            <a:srgbClr val="FCE4D6"/>
          </a:solidFill>
          <a:ln w="12700">
            <a:solidFill>
              <a:srgbClr val="D9534F"/>
            </a:solidFill>
            <a:prstDash val="solid"/>
          </a:ln>
        </p:spPr>
        <p:txBody>
          <a:bodyPr/>
          <a:lstStyle/>
          <a:p>
            <a:endParaRPr lang="zh-SG" altLang="en-US"/>
          </a:p>
        </p:txBody>
      </p:sp>
      <p:sp>
        <p:nvSpPr>
          <p:cNvPr id="78" name="Text 76"/>
          <p:cNvSpPr/>
          <p:nvPr/>
        </p:nvSpPr>
        <p:spPr>
          <a:xfrm>
            <a:off x="3869309" y="2073522"/>
            <a:ext cx="3127248" cy="402336"/>
          </a:xfrm>
          <a:prstGeom prst="rect">
            <a:avLst/>
          </a:prstGeom>
          <a:noFill/>
          <a:ln/>
        </p:spPr>
        <p:txBody>
          <a:bodyPr wrap="square" lIns="0" tIns="0" rIns="0" bIns="0" rtlCol="0" anchor="ctr">
            <a:normAutofit/>
          </a:bodyPr>
          <a:lstStyle/>
          <a:p>
            <a:pPr marL="0" indent="0">
              <a:buNone/>
            </a:pPr>
            <a:r>
              <a:rPr lang="en-US" sz="1700" b="1" dirty="0">
                <a:solidFill>
                  <a:srgbClr val="1F1F1F"/>
                </a:solidFill>
                <a:latin typeface="Calibri" pitchFamily="34" charset="0"/>
                <a:ea typeface="Calibri" pitchFamily="34" charset="-122"/>
                <a:cs typeface="Calibri" pitchFamily="34" charset="-120"/>
              </a:rPr>
              <a:t>Selective Repeat</a:t>
            </a:r>
            <a:endParaRPr lang="en-US" sz="1700" dirty="0"/>
          </a:p>
        </p:txBody>
      </p:sp>
      <p:sp>
        <p:nvSpPr>
          <p:cNvPr id="79" name="Text 77"/>
          <p:cNvSpPr/>
          <p:nvPr/>
        </p:nvSpPr>
        <p:spPr>
          <a:xfrm>
            <a:off x="2940270" y="2411849"/>
            <a:ext cx="3578551" cy="297101"/>
          </a:xfrm>
          <a:prstGeom prst="rect">
            <a:avLst/>
          </a:prstGeom>
          <a:noFill/>
          <a:ln/>
        </p:spPr>
        <p:txBody>
          <a:bodyPr wrap="square" lIns="0" tIns="0" rIns="0" bIns="0" rtlCol="0" anchor="ctr"/>
          <a:lstStyle/>
          <a:p>
            <a:pPr marL="0" indent="0" algn="ctr">
              <a:buNone/>
            </a:pPr>
            <a:r>
              <a:rPr lang="en-US" sz="1600" dirty="0">
                <a:solidFill>
                  <a:srgbClr val="C00000"/>
                </a:solidFill>
                <a:latin typeface="Calibri" pitchFamily="34" charset="0"/>
                <a:ea typeface="Calibri" pitchFamily="34" charset="-122"/>
                <a:cs typeface="Calibri" pitchFamily="34" charset="-120"/>
              </a:rPr>
              <a:t>Waits for WAN-scale recovery round</a:t>
            </a:r>
            <a:endParaRPr lang="en-US" sz="1600" dirty="0"/>
          </a:p>
        </p:txBody>
      </p:sp>
      <p:sp>
        <p:nvSpPr>
          <p:cNvPr id="80" name="Shape 78"/>
          <p:cNvSpPr/>
          <p:nvPr/>
        </p:nvSpPr>
        <p:spPr>
          <a:xfrm>
            <a:off x="2957233" y="3344538"/>
            <a:ext cx="3383280" cy="749808"/>
          </a:xfrm>
          <a:prstGeom prst="roundRect">
            <a:avLst>
              <a:gd name="adj" fmla="val 4878"/>
            </a:avLst>
          </a:prstGeom>
          <a:solidFill>
            <a:srgbClr val="DDEBF7"/>
          </a:solidFill>
          <a:ln w="12700">
            <a:solidFill>
              <a:srgbClr val="5B9BD5"/>
            </a:solidFill>
            <a:prstDash val="solid"/>
          </a:ln>
        </p:spPr>
        <p:txBody>
          <a:bodyPr/>
          <a:lstStyle/>
          <a:p>
            <a:endParaRPr lang="zh-SG" altLang="en-US"/>
          </a:p>
        </p:txBody>
      </p:sp>
      <p:sp>
        <p:nvSpPr>
          <p:cNvPr id="81" name="Text 79"/>
          <p:cNvSpPr/>
          <p:nvPr/>
        </p:nvSpPr>
        <p:spPr>
          <a:xfrm>
            <a:off x="3071533" y="3321677"/>
            <a:ext cx="3127248" cy="402336"/>
          </a:xfrm>
          <a:prstGeom prst="rect">
            <a:avLst/>
          </a:prstGeom>
          <a:noFill/>
          <a:ln/>
        </p:spPr>
        <p:txBody>
          <a:bodyPr wrap="square" lIns="0" tIns="0" rIns="0" bIns="0" rtlCol="0" anchor="ctr">
            <a:normAutofit/>
          </a:bodyPr>
          <a:lstStyle/>
          <a:p>
            <a:pPr marL="0" indent="0" algn="ctr">
              <a:buNone/>
            </a:pPr>
            <a:r>
              <a:rPr lang="en-US" sz="1700" b="1" dirty="0">
                <a:solidFill>
                  <a:srgbClr val="1F1F1F"/>
                </a:solidFill>
                <a:latin typeface="Calibri" pitchFamily="34" charset="0"/>
                <a:ea typeface="Calibri" pitchFamily="34" charset="-122"/>
                <a:cs typeface="Calibri" pitchFamily="34" charset="-120"/>
              </a:rPr>
              <a:t>Uniform FEC</a:t>
            </a:r>
            <a:endParaRPr lang="en-US" sz="1700" dirty="0"/>
          </a:p>
        </p:txBody>
      </p:sp>
      <p:sp>
        <p:nvSpPr>
          <p:cNvPr id="82" name="Text 80"/>
          <p:cNvSpPr/>
          <p:nvPr/>
        </p:nvSpPr>
        <p:spPr>
          <a:xfrm>
            <a:off x="2952661" y="3647605"/>
            <a:ext cx="3383280" cy="480305"/>
          </a:xfrm>
          <a:prstGeom prst="rect">
            <a:avLst/>
          </a:prstGeom>
          <a:noFill/>
          <a:ln/>
        </p:spPr>
        <p:txBody>
          <a:bodyPr wrap="square" lIns="0" tIns="0" rIns="0" bIns="0" rtlCol="0" anchor="ctr">
            <a:normAutofit lnSpcReduction="10000"/>
          </a:bodyPr>
          <a:lstStyle/>
          <a:p>
            <a:pPr marL="0" indent="0" algn="ctr">
              <a:buNone/>
            </a:pPr>
            <a:r>
              <a:rPr lang="en-US" sz="1600" dirty="0">
                <a:solidFill>
                  <a:srgbClr val="1F4E79"/>
                </a:solidFill>
                <a:latin typeface="Calibri" pitchFamily="34" charset="0"/>
                <a:ea typeface="Calibri" pitchFamily="34" charset="-122"/>
                <a:cs typeface="Calibri" pitchFamily="34" charset="-120"/>
              </a:rPr>
              <a:t>Adds parity to every packet and consumes scarce WAN bandwidth</a:t>
            </a:r>
            <a:endParaRPr lang="en-US" sz="1600" dirty="0"/>
          </a:p>
        </p:txBody>
      </p:sp>
      <p:sp>
        <p:nvSpPr>
          <p:cNvPr id="86" name="Text 84"/>
          <p:cNvSpPr/>
          <p:nvPr/>
        </p:nvSpPr>
        <p:spPr>
          <a:xfrm>
            <a:off x="0" y="4366764"/>
            <a:ext cx="9144000" cy="483889"/>
          </a:xfrm>
          <a:prstGeom prst="rect">
            <a:avLst/>
          </a:prstGeom>
          <a:noFill/>
          <a:ln/>
        </p:spPr>
        <p:txBody>
          <a:bodyPr wrap="square" lIns="0" tIns="0" rIns="0" bIns="0" rtlCol="0" anchor="ctr">
            <a:normAutofit/>
          </a:bodyPr>
          <a:lstStyle/>
          <a:p>
            <a:pPr marL="0" indent="0" algn="ctr">
              <a:buNone/>
            </a:pPr>
            <a:r>
              <a:rPr lang="en-US" b="1" dirty="0">
                <a:solidFill>
                  <a:srgbClr val="1F1F1F"/>
                </a:solidFill>
                <a:latin typeface="Calibri" panose="020F0502020204030204" pitchFamily="34" charset="0"/>
                <a:ea typeface="Calibri" pitchFamily="34" charset="-122"/>
                <a:cs typeface="Calibri" panose="020F0502020204030204" pitchFamily="34" charset="0"/>
              </a:rPr>
              <a:t>Both approaches are </a:t>
            </a:r>
            <a:r>
              <a:rPr lang="en-US" b="1" dirty="0">
                <a:solidFill>
                  <a:srgbClr val="C00000"/>
                </a:solidFill>
                <a:latin typeface="Calibri" panose="020F0502020204030204" pitchFamily="34" charset="0"/>
                <a:ea typeface="Calibri" pitchFamily="34" charset="-122"/>
                <a:cs typeface="Calibri" panose="020F0502020204030204" pitchFamily="34" charset="0"/>
              </a:rPr>
              <a:t>packet-centric</a:t>
            </a:r>
            <a:r>
              <a:rPr lang="en-US" b="1" dirty="0">
                <a:solidFill>
                  <a:srgbClr val="1F1F1F"/>
                </a:solidFill>
                <a:latin typeface="Calibri" panose="020F0502020204030204" pitchFamily="34" charset="0"/>
                <a:ea typeface="Calibri" pitchFamily="34" charset="-122"/>
                <a:cs typeface="Calibri" panose="020F0502020204030204" pitchFamily="34" charset="0"/>
              </a:rPr>
              <a:t> and ignore how different training data affect convergence.</a:t>
            </a:r>
            <a:endParaRPr lang="en-US" b="1" dirty="0">
              <a:latin typeface="Calibri" panose="020F0502020204030204" pitchFamily="34" charset="0"/>
              <a:cs typeface="Calibri" panose="020F0502020204030204" pitchFamily="34" charset="0"/>
            </a:endParaRPr>
          </a:p>
        </p:txBody>
      </p:sp>
      <p:sp>
        <p:nvSpPr>
          <p:cNvPr id="83" name="文本框 82">
            <a:extLst>
              <a:ext uri="{FF2B5EF4-FFF2-40B4-BE49-F238E27FC236}">
                <a16:creationId xmlns:a16="http://schemas.microsoft.com/office/drawing/2014/main" id="{5FCCDDD3-88E4-9F45-AD95-AA653B15CAC8}"/>
              </a:ext>
            </a:extLst>
          </p:cNvPr>
          <p:cNvSpPr txBox="1"/>
          <p:nvPr/>
        </p:nvSpPr>
        <p:spPr>
          <a:xfrm>
            <a:off x="343910" y="719407"/>
            <a:ext cx="8419764" cy="646331"/>
          </a:xfrm>
          <a:prstGeom prst="rect">
            <a:avLst/>
          </a:prstGeom>
          <a:noFill/>
        </p:spPr>
        <p:txBody>
          <a:bodyPr wrap="square">
            <a:spAutoFit/>
          </a:bodyPr>
          <a:lstStyle/>
          <a:p>
            <a:pPr algn="just"/>
            <a:r>
              <a:rPr kumimoji="1" lang="en-US" altLang="zh-CN" dirty="0">
                <a:latin typeface="Calibri" panose="020F0502020204030204" pitchFamily="34" charset="0"/>
                <a:cs typeface="Calibri" panose="020F0502020204030204" pitchFamily="34" charset="0"/>
              </a:rPr>
              <a:t>C</a:t>
            </a:r>
            <a:r>
              <a:rPr kumimoji="1" lang="en-US" altLang="zh-CN" sz="1800" dirty="0">
                <a:latin typeface="Calibri" panose="020F0502020204030204" pitchFamily="34" charset="0"/>
                <a:cs typeface="Calibri" panose="020F0502020204030204" pitchFamily="34" charset="0"/>
              </a:rPr>
              <a:t>ross-datacenter links have much longer propagation delay and non-negligible packet loss</a:t>
            </a:r>
            <a:r>
              <a:rPr kumimoji="1" lang="zh-CN" altLang="en-US" sz="1800" dirty="0">
                <a:latin typeface="Calibri" panose="020F0502020204030204" pitchFamily="34" charset="0"/>
                <a:cs typeface="Calibri" panose="020F0502020204030204" pitchFamily="34" charset="0"/>
              </a:rPr>
              <a:t> </a:t>
            </a:r>
            <a:r>
              <a:rPr kumimoji="1" lang="en-US" altLang="zh-CN" sz="1800" dirty="0">
                <a:latin typeface="Calibri" panose="020F0502020204030204" pitchFamily="34" charset="0"/>
                <a:cs typeface="Calibri" panose="020F0502020204030204" pitchFamily="34" charset="0"/>
              </a:rPr>
              <a:t>than</a:t>
            </a:r>
            <a:r>
              <a:rPr kumimoji="1" lang="zh-CN" altLang="en-US" sz="1800" dirty="0">
                <a:latin typeface="Calibri" panose="020F0502020204030204" pitchFamily="34" charset="0"/>
                <a:cs typeface="Calibri" panose="020F0502020204030204" pitchFamily="34" charset="0"/>
              </a:rPr>
              <a:t> </a:t>
            </a:r>
            <a:r>
              <a:rPr kumimoji="1" lang="en-US" altLang="zh-CN" sz="1800" dirty="0">
                <a:latin typeface="Calibri" panose="020F0502020204030204" pitchFamily="34" charset="0"/>
                <a:cs typeface="Calibri" panose="020F0502020204030204" pitchFamily="34" charset="0"/>
              </a:rPr>
              <a:t>intra-datacenter, making loss recovery necessary</a:t>
            </a:r>
          </a:p>
        </p:txBody>
      </p:sp>
      <p:sp>
        <p:nvSpPr>
          <p:cNvPr id="84" name="Shape 4">
            <a:extLst>
              <a:ext uri="{FF2B5EF4-FFF2-40B4-BE49-F238E27FC236}">
                <a16:creationId xmlns:a16="http://schemas.microsoft.com/office/drawing/2014/main" id="{305ECA80-BAE2-1C48-BAC7-1889767B744D}"/>
              </a:ext>
            </a:extLst>
          </p:cNvPr>
          <p:cNvSpPr/>
          <p:nvPr/>
        </p:nvSpPr>
        <p:spPr>
          <a:xfrm>
            <a:off x="6774853" y="1983781"/>
            <a:ext cx="1844112" cy="2081433"/>
          </a:xfrm>
          <a:prstGeom prst="roundRect">
            <a:avLst>
              <a:gd name="adj" fmla="val 2222"/>
            </a:avLst>
          </a:prstGeom>
          <a:solidFill>
            <a:srgbClr val="F7F7F7"/>
          </a:solidFill>
          <a:ln w="19050">
            <a:solidFill>
              <a:srgbClr val="2F75B5"/>
            </a:solidFill>
            <a:prstDash val="solid"/>
          </a:ln>
        </p:spPr>
        <p:txBody>
          <a:bodyPr/>
          <a:lstStyle/>
          <a:p>
            <a:endParaRPr lang="zh-SG" altLang="en-US"/>
          </a:p>
        </p:txBody>
      </p:sp>
      <p:sp>
        <p:nvSpPr>
          <p:cNvPr id="88" name="Text 5">
            <a:extLst>
              <a:ext uri="{FF2B5EF4-FFF2-40B4-BE49-F238E27FC236}">
                <a16:creationId xmlns:a16="http://schemas.microsoft.com/office/drawing/2014/main" id="{112284D0-7745-A046-9179-237AD945EB9C}"/>
              </a:ext>
            </a:extLst>
          </p:cNvPr>
          <p:cNvSpPr/>
          <p:nvPr/>
        </p:nvSpPr>
        <p:spPr>
          <a:xfrm>
            <a:off x="6707869" y="2039180"/>
            <a:ext cx="1911096" cy="274320"/>
          </a:xfrm>
          <a:prstGeom prst="rect">
            <a:avLst/>
          </a:prstGeom>
          <a:noFill/>
          <a:ln/>
        </p:spPr>
        <p:txBody>
          <a:bodyPr wrap="square" lIns="0" tIns="0" rIns="0" bIns="0" rtlCol="0" anchor="ctr"/>
          <a:lstStyle/>
          <a:p>
            <a:pPr marL="0" indent="0" algn="ctr">
              <a:buNone/>
            </a:pPr>
            <a:r>
              <a:rPr lang="en-US" sz="1700" b="1" dirty="0">
                <a:solidFill>
                  <a:srgbClr val="1F1F1F"/>
                </a:solidFill>
                <a:latin typeface="Calibri" pitchFamily="34" charset="0"/>
                <a:ea typeface="Calibri" pitchFamily="34" charset="-122"/>
                <a:cs typeface="Calibri" pitchFamily="34" charset="-120"/>
              </a:rPr>
              <a:t>Datacenter </a:t>
            </a:r>
            <a:r>
              <a:rPr lang="en-US" altLang="zh-CN" sz="1700" b="1" dirty="0">
                <a:solidFill>
                  <a:srgbClr val="1F1F1F"/>
                </a:solidFill>
                <a:latin typeface="Calibri" pitchFamily="34" charset="0"/>
                <a:ea typeface="Calibri" pitchFamily="34" charset="-122"/>
                <a:cs typeface="Calibri" pitchFamily="34" charset="-120"/>
              </a:rPr>
              <a:t>B</a:t>
            </a:r>
            <a:endParaRPr lang="en-US" sz="1700" dirty="0"/>
          </a:p>
        </p:txBody>
      </p:sp>
      <p:sp>
        <p:nvSpPr>
          <p:cNvPr id="89" name="Shape 6">
            <a:extLst>
              <a:ext uri="{FF2B5EF4-FFF2-40B4-BE49-F238E27FC236}">
                <a16:creationId xmlns:a16="http://schemas.microsoft.com/office/drawing/2014/main" id="{CBAF4BC0-267C-6243-8922-DDD9ED5843D7}"/>
              </a:ext>
            </a:extLst>
          </p:cNvPr>
          <p:cNvSpPr/>
          <p:nvPr/>
        </p:nvSpPr>
        <p:spPr>
          <a:xfrm>
            <a:off x="7183357" y="2439723"/>
            <a:ext cx="384048" cy="548640"/>
          </a:xfrm>
          <a:prstGeom prst="roundRect">
            <a:avLst>
              <a:gd name="adj" fmla="val 4762"/>
            </a:avLst>
          </a:prstGeom>
          <a:solidFill>
            <a:srgbClr val="FFFFFF"/>
          </a:solidFill>
          <a:ln w="13970">
            <a:solidFill>
              <a:srgbClr val="2F75B5"/>
            </a:solidFill>
            <a:prstDash val="solid"/>
          </a:ln>
        </p:spPr>
        <p:txBody>
          <a:bodyPr/>
          <a:lstStyle/>
          <a:p>
            <a:endParaRPr lang="zh-SG" altLang="en-US"/>
          </a:p>
        </p:txBody>
      </p:sp>
      <p:sp>
        <p:nvSpPr>
          <p:cNvPr id="90" name="Shape 7">
            <a:extLst>
              <a:ext uri="{FF2B5EF4-FFF2-40B4-BE49-F238E27FC236}">
                <a16:creationId xmlns:a16="http://schemas.microsoft.com/office/drawing/2014/main" id="{AF331815-F97C-D44A-8698-958E3C697B69}"/>
              </a:ext>
            </a:extLst>
          </p:cNvPr>
          <p:cNvSpPr/>
          <p:nvPr/>
        </p:nvSpPr>
        <p:spPr>
          <a:xfrm>
            <a:off x="7247365" y="2558595"/>
            <a:ext cx="256032" cy="0"/>
          </a:xfrm>
          <a:prstGeom prst="line">
            <a:avLst/>
          </a:prstGeom>
          <a:noFill/>
          <a:ln w="10160">
            <a:solidFill>
              <a:srgbClr val="2F75B5"/>
            </a:solidFill>
            <a:prstDash val="solid"/>
          </a:ln>
        </p:spPr>
        <p:txBody>
          <a:bodyPr/>
          <a:lstStyle/>
          <a:p>
            <a:endParaRPr lang="zh-SG" altLang="en-US"/>
          </a:p>
        </p:txBody>
      </p:sp>
      <p:sp>
        <p:nvSpPr>
          <p:cNvPr id="91" name="Shape 8">
            <a:extLst>
              <a:ext uri="{FF2B5EF4-FFF2-40B4-BE49-F238E27FC236}">
                <a16:creationId xmlns:a16="http://schemas.microsoft.com/office/drawing/2014/main" id="{246E2443-A848-7040-933D-2B3404FC3BA0}"/>
              </a:ext>
            </a:extLst>
          </p:cNvPr>
          <p:cNvSpPr/>
          <p:nvPr/>
        </p:nvSpPr>
        <p:spPr>
          <a:xfrm>
            <a:off x="7494253" y="2535735"/>
            <a:ext cx="32004" cy="32004"/>
          </a:xfrm>
          <a:prstGeom prst="ellipse">
            <a:avLst/>
          </a:prstGeom>
          <a:solidFill>
            <a:srgbClr val="2F75B5"/>
          </a:solidFill>
          <a:ln w="12700">
            <a:solidFill>
              <a:srgbClr val="2F75B5"/>
            </a:solidFill>
            <a:prstDash val="solid"/>
          </a:ln>
        </p:spPr>
        <p:txBody>
          <a:bodyPr/>
          <a:lstStyle/>
          <a:p>
            <a:endParaRPr lang="zh-SG" altLang="en-US"/>
          </a:p>
        </p:txBody>
      </p:sp>
      <p:sp>
        <p:nvSpPr>
          <p:cNvPr id="92" name="Shape 9">
            <a:extLst>
              <a:ext uri="{FF2B5EF4-FFF2-40B4-BE49-F238E27FC236}">
                <a16:creationId xmlns:a16="http://schemas.microsoft.com/office/drawing/2014/main" id="{91A1E1D3-31BB-DD4A-B430-EF2FE252E2C5}"/>
              </a:ext>
            </a:extLst>
          </p:cNvPr>
          <p:cNvSpPr/>
          <p:nvPr/>
        </p:nvSpPr>
        <p:spPr>
          <a:xfrm>
            <a:off x="7247365" y="2668323"/>
            <a:ext cx="256032" cy="0"/>
          </a:xfrm>
          <a:prstGeom prst="line">
            <a:avLst/>
          </a:prstGeom>
          <a:noFill/>
          <a:ln w="10160">
            <a:solidFill>
              <a:srgbClr val="2F75B5"/>
            </a:solidFill>
            <a:prstDash val="solid"/>
          </a:ln>
        </p:spPr>
        <p:txBody>
          <a:bodyPr/>
          <a:lstStyle/>
          <a:p>
            <a:endParaRPr lang="zh-SG" altLang="en-US"/>
          </a:p>
        </p:txBody>
      </p:sp>
      <p:sp>
        <p:nvSpPr>
          <p:cNvPr id="93" name="Shape 10">
            <a:extLst>
              <a:ext uri="{FF2B5EF4-FFF2-40B4-BE49-F238E27FC236}">
                <a16:creationId xmlns:a16="http://schemas.microsoft.com/office/drawing/2014/main" id="{FBC42D9C-8926-D14A-A77D-675CD2D26B2F}"/>
              </a:ext>
            </a:extLst>
          </p:cNvPr>
          <p:cNvSpPr/>
          <p:nvPr/>
        </p:nvSpPr>
        <p:spPr>
          <a:xfrm>
            <a:off x="7494253" y="2645463"/>
            <a:ext cx="32004" cy="32004"/>
          </a:xfrm>
          <a:prstGeom prst="ellipse">
            <a:avLst/>
          </a:prstGeom>
          <a:solidFill>
            <a:srgbClr val="2F75B5"/>
          </a:solidFill>
          <a:ln w="12700">
            <a:solidFill>
              <a:srgbClr val="2F75B5"/>
            </a:solidFill>
            <a:prstDash val="solid"/>
          </a:ln>
        </p:spPr>
        <p:txBody>
          <a:bodyPr/>
          <a:lstStyle/>
          <a:p>
            <a:endParaRPr lang="zh-SG" altLang="en-US"/>
          </a:p>
        </p:txBody>
      </p:sp>
      <p:sp>
        <p:nvSpPr>
          <p:cNvPr id="94" name="Shape 11">
            <a:extLst>
              <a:ext uri="{FF2B5EF4-FFF2-40B4-BE49-F238E27FC236}">
                <a16:creationId xmlns:a16="http://schemas.microsoft.com/office/drawing/2014/main" id="{8905304D-FDB4-6940-B141-7A36536E962D}"/>
              </a:ext>
            </a:extLst>
          </p:cNvPr>
          <p:cNvSpPr/>
          <p:nvPr/>
        </p:nvSpPr>
        <p:spPr>
          <a:xfrm>
            <a:off x="7247365" y="2778051"/>
            <a:ext cx="256032" cy="0"/>
          </a:xfrm>
          <a:prstGeom prst="line">
            <a:avLst/>
          </a:prstGeom>
          <a:noFill/>
          <a:ln w="10160">
            <a:solidFill>
              <a:srgbClr val="2F75B5"/>
            </a:solidFill>
            <a:prstDash val="solid"/>
          </a:ln>
        </p:spPr>
        <p:txBody>
          <a:bodyPr/>
          <a:lstStyle/>
          <a:p>
            <a:endParaRPr lang="zh-SG" altLang="en-US"/>
          </a:p>
        </p:txBody>
      </p:sp>
      <p:sp>
        <p:nvSpPr>
          <p:cNvPr id="95" name="Shape 12">
            <a:extLst>
              <a:ext uri="{FF2B5EF4-FFF2-40B4-BE49-F238E27FC236}">
                <a16:creationId xmlns:a16="http://schemas.microsoft.com/office/drawing/2014/main" id="{94C7EFEF-BBC3-E04D-9D0E-7B73E462EB03}"/>
              </a:ext>
            </a:extLst>
          </p:cNvPr>
          <p:cNvSpPr/>
          <p:nvPr/>
        </p:nvSpPr>
        <p:spPr>
          <a:xfrm>
            <a:off x="7494253" y="2755191"/>
            <a:ext cx="32004" cy="32004"/>
          </a:xfrm>
          <a:prstGeom prst="ellipse">
            <a:avLst/>
          </a:prstGeom>
          <a:solidFill>
            <a:srgbClr val="2F75B5"/>
          </a:solidFill>
          <a:ln w="12700">
            <a:solidFill>
              <a:srgbClr val="2F75B5"/>
            </a:solidFill>
            <a:prstDash val="solid"/>
          </a:ln>
        </p:spPr>
        <p:txBody>
          <a:bodyPr/>
          <a:lstStyle/>
          <a:p>
            <a:endParaRPr lang="zh-SG" altLang="en-US"/>
          </a:p>
        </p:txBody>
      </p:sp>
      <p:sp>
        <p:nvSpPr>
          <p:cNvPr id="96" name="Shape 13">
            <a:extLst>
              <a:ext uri="{FF2B5EF4-FFF2-40B4-BE49-F238E27FC236}">
                <a16:creationId xmlns:a16="http://schemas.microsoft.com/office/drawing/2014/main" id="{82EF1CA0-EF15-2448-AD39-D0BC97F9A11A}"/>
              </a:ext>
            </a:extLst>
          </p:cNvPr>
          <p:cNvSpPr/>
          <p:nvPr/>
        </p:nvSpPr>
        <p:spPr>
          <a:xfrm>
            <a:off x="7750285" y="2439723"/>
            <a:ext cx="384048" cy="548640"/>
          </a:xfrm>
          <a:prstGeom prst="roundRect">
            <a:avLst>
              <a:gd name="adj" fmla="val 4762"/>
            </a:avLst>
          </a:prstGeom>
          <a:solidFill>
            <a:srgbClr val="FFFFFF"/>
          </a:solidFill>
          <a:ln w="13970">
            <a:solidFill>
              <a:srgbClr val="2F75B5"/>
            </a:solidFill>
            <a:prstDash val="solid"/>
          </a:ln>
        </p:spPr>
        <p:txBody>
          <a:bodyPr/>
          <a:lstStyle/>
          <a:p>
            <a:endParaRPr lang="zh-SG" altLang="en-US"/>
          </a:p>
        </p:txBody>
      </p:sp>
      <p:sp>
        <p:nvSpPr>
          <p:cNvPr id="97" name="Shape 14">
            <a:extLst>
              <a:ext uri="{FF2B5EF4-FFF2-40B4-BE49-F238E27FC236}">
                <a16:creationId xmlns:a16="http://schemas.microsoft.com/office/drawing/2014/main" id="{6B6AE153-944F-E948-9231-6251DF4B6DDB}"/>
              </a:ext>
            </a:extLst>
          </p:cNvPr>
          <p:cNvSpPr/>
          <p:nvPr/>
        </p:nvSpPr>
        <p:spPr>
          <a:xfrm>
            <a:off x="7814293" y="2558595"/>
            <a:ext cx="256032" cy="0"/>
          </a:xfrm>
          <a:prstGeom prst="line">
            <a:avLst/>
          </a:prstGeom>
          <a:noFill/>
          <a:ln w="10160">
            <a:solidFill>
              <a:srgbClr val="2F75B5"/>
            </a:solidFill>
            <a:prstDash val="solid"/>
          </a:ln>
        </p:spPr>
        <p:txBody>
          <a:bodyPr/>
          <a:lstStyle/>
          <a:p>
            <a:endParaRPr lang="zh-SG" altLang="en-US"/>
          </a:p>
        </p:txBody>
      </p:sp>
      <p:sp>
        <p:nvSpPr>
          <p:cNvPr id="98" name="Shape 15">
            <a:extLst>
              <a:ext uri="{FF2B5EF4-FFF2-40B4-BE49-F238E27FC236}">
                <a16:creationId xmlns:a16="http://schemas.microsoft.com/office/drawing/2014/main" id="{C3F5A760-E035-7A46-9785-37A48FA948D9}"/>
              </a:ext>
            </a:extLst>
          </p:cNvPr>
          <p:cNvSpPr/>
          <p:nvPr/>
        </p:nvSpPr>
        <p:spPr>
          <a:xfrm>
            <a:off x="8061181" y="2535735"/>
            <a:ext cx="32004" cy="32004"/>
          </a:xfrm>
          <a:prstGeom prst="ellipse">
            <a:avLst/>
          </a:prstGeom>
          <a:solidFill>
            <a:srgbClr val="2F75B5"/>
          </a:solidFill>
          <a:ln w="12700">
            <a:solidFill>
              <a:srgbClr val="2F75B5"/>
            </a:solidFill>
            <a:prstDash val="solid"/>
          </a:ln>
        </p:spPr>
        <p:txBody>
          <a:bodyPr/>
          <a:lstStyle/>
          <a:p>
            <a:endParaRPr lang="zh-SG" altLang="en-US"/>
          </a:p>
        </p:txBody>
      </p:sp>
      <p:sp>
        <p:nvSpPr>
          <p:cNvPr id="99" name="Shape 16">
            <a:extLst>
              <a:ext uri="{FF2B5EF4-FFF2-40B4-BE49-F238E27FC236}">
                <a16:creationId xmlns:a16="http://schemas.microsoft.com/office/drawing/2014/main" id="{CF2C441E-BD10-D746-8C1F-C5A4AAC0D8E9}"/>
              </a:ext>
            </a:extLst>
          </p:cNvPr>
          <p:cNvSpPr/>
          <p:nvPr/>
        </p:nvSpPr>
        <p:spPr>
          <a:xfrm>
            <a:off x="7814293" y="2668323"/>
            <a:ext cx="256032" cy="0"/>
          </a:xfrm>
          <a:prstGeom prst="line">
            <a:avLst/>
          </a:prstGeom>
          <a:noFill/>
          <a:ln w="10160">
            <a:solidFill>
              <a:srgbClr val="2F75B5"/>
            </a:solidFill>
            <a:prstDash val="solid"/>
          </a:ln>
        </p:spPr>
        <p:txBody>
          <a:bodyPr/>
          <a:lstStyle/>
          <a:p>
            <a:endParaRPr lang="zh-SG" altLang="en-US"/>
          </a:p>
        </p:txBody>
      </p:sp>
      <p:sp>
        <p:nvSpPr>
          <p:cNvPr id="100" name="Shape 17">
            <a:extLst>
              <a:ext uri="{FF2B5EF4-FFF2-40B4-BE49-F238E27FC236}">
                <a16:creationId xmlns:a16="http://schemas.microsoft.com/office/drawing/2014/main" id="{5AB6A803-77F1-5D4C-B987-5FF07B484FD9}"/>
              </a:ext>
            </a:extLst>
          </p:cNvPr>
          <p:cNvSpPr/>
          <p:nvPr/>
        </p:nvSpPr>
        <p:spPr>
          <a:xfrm>
            <a:off x="8061181" y="2645463"/>
            <a:ext cx="32004" cy="32004"/>
          </a:xfrm>
          <a:prstGeom prst="ellipse">
            <a:avLst/>
          </a:prstGeom>
          <a:solidFill>
            <a:srgbClr val="2F75B5"/>
          </a:solidFill>
          <a:ln w="12700">
            <a:solidFill>
              <a:srgbClr val="2F75B5"/>
            </a:solidFill>
            <a:prstDash val="solid"/>
          </a:ln>
        </p:spPr>
        <p:txBody>
          <a:bodyPr/>
          <a:lstStyle/>
          <a:p>
            <a:endParaRPr lang="zh-SG" altLang="en-US"/>
          </a:p>
        </p:txBody>
      </p:sp>
      <p:sp>
        <p:nvSpPr>
          <p:cNvPr id="101" name="Shape 18">
            <a:extLst>
              <a:ext uri="{FF2B5EF4-FFF2-40B4-BE49-F238E27FC236}">
                <a16:creationId xmlns:a16="http://schemas.microsoft.com/office/drawing/2014/main" id="{6DD6079C-DE06-4247-9D99-939AA831B44D}"/>
              </a:ext>
            </a:extLst>
          </p:cNvPr>
          <p:cNvSpPr/>
          <p:nvPr/>
        </p:nvSpPr>
        <p:spPr>
          <a:xfrm>
            <a:off x="7814293" y="2778051"/>
            <a:ext cx="256032" cy="0"/>
          </a:xfrm>
          <a:prstGeom prst="line">
            <a:avLst/>
          </a:prstGeom>
          <a:noFill/>
          <a:ln w="10160">
            <a:solidFill>
              <a:srgbClr val="2F75B5"/>
            </a:solidFill>
            <a:prstDash val="solid"/>
          </a:ln>
        </p:spPr>
        <p:txBody>
          <a:bodyPr/>
          <a:lstStyle/>
          <a:p>
            <a:endParaRPr lang="zh-SG" altLang="en-US"/>
          </a:p>
        </p:txBody>
      </p:sp>
      <p:sp>
        <p:nvSpPr>
          <p:cNvPr id="102" name="Shape 19">
            <a:extLst>
              <a:ext uri="{FF2B5EF4-FFF2-40B4-BE49-F238E27FC236}">
                <a16:creationId xmlns:a16="http://schemas.microsoft.com/office/drawing/2014/main" id="{BB69FEA9-41E8-FE4C-85E5-C2FACCD4823D}"/>
              </a:ext>
            </a:extLst>
          </p:cNvPr>
          <p:cNvSpPr/>
          <p:nvPr/>
        </p:nvSpPr>
        <p:spPr>
          <a:xfrm>
            <a:off x="8061181" y="2755191"/>
            <a:ext cx="32004" cy="32004"/>
          </a:xfrm>
          <a:prstGeom prst="ellipse">
            <a:avLst/>
          </a:prstGeom>
          <a:solidFill>
            <a:srgbClr val="2F75B5"/>
          </a:solidFill>
          <a:ln w="12700">
            <a:solidFill>
              <a:srgbClr val="2F75B5"/>
            </a:solidFill>
            <a:prstDash val="solid"/>
          </a:ln>
        </p:spPr>
        <p:txBody>
          <a:bodyPr/>
          <a:lstStyle/>
          <a:p>
            <a:endParaRPr lang="zh-SG" altLang="en-US"/>
          </a:p>
        </p:txBody>
      </p:sp>
      <p:sp>
        <p:nvSpPr>
          <p:cNvPr id="103" name="Shape 20">
            <a:extLst>
              <a:ext uri="{FF2B5EF4-FFF2-40B4-BE49-F238E27FC236}">
                <a16:creationId xmlns:a16="http://schemas.microsoft.com/office/drawing/2014/main" id="{CAEC517B-35C6-334D-901B-AE767784E209}"/>
              </a:ext>
            </a:extLst>
          </p:cNvPr>
          <p:cNvSpPr/>
          <p:nvPr/>
        </p:nvSpPr>
        <p:spPr>
          <a:xfrm>
            <a:off x="7183357" y="3216963"/>
            <a:ext cx="384048" cy="548640"/>
          </a:xfrm>
          <a:prstGeom prst="roundRect">
            <a:avLst>
              <a:gd name="adj" fmla="val 4762"/>
            </a:avLst>
          </a:prstGeom>
          <a:solidFill>
            <a:srgbClr val="FFFFFF"/>
          </a:solidFill>
          <a:ln w="13970">
            <a:solidFill>
              <a:srgbClr val="2F75B5"/>
            </a:solidFill>
            <a:prstDash val="solid"/>
          </a:ln>
        </p:spPr>
        <p:txBody>
          <a:bodyPr/>
          <a:lstStyle/>
          <a:p>
            <a:endParaRPr lang="zh-SG" altLang="en-US"/>
          </a:p>
        </p:txBody>
      </p:sp>
      <p:sp>
        <p:nvSpPr>
          <p:cNvPr id="104" name="Shape 21">
            <a:extLst>
              <a:ext uri="{FF2B5EF4-FFF2-40B4-BE49-F238E27FC236}">
                <a16:creationId xmlns:a16="http://schemas.microsoft.com/office/drawing/2014/main" id="{A4BC95B0-6313-9840-924A-ED9FD3DA8D5B}"/>
              </a:ext>
            </a:extLst>
          </p:cNvPr>
          <p:cNvSpPr/>
          <p:nvPr/>
        </p:nvSpPr>
        <p:spPr>
          <a:xfrm>
            <a:off x="7247365" y="3335835"/>
            <a:ext cx="256032" cy="0"/>
          </a:xfrm>
          <a:prstGeom prst="line">
            <a:avLst/>
          </a:prstGeom>
          <a:noFill/>
          <a:ln w="10160">
            <a:solidFill>
              <a:srgbClr val="2F75B5"/>
            </a:solidFill>
            <a:prstDash val="solid"/>
          </a:ln>
        </p:spPr>
        <p:txBody>
          <a:bodyPr/>
          <a:lstStyle/>
          <a:p>
            <a:endParaRPr lang="zh-SG" altLang="en-US"/>
          </a:p>
        </p:txBody>
      </p:sp>
      <p:sp>
        <p:nvSpPr>
          <p:cNvPr id="105" name="Shape 22">
            <a:extLst>
              <a:ext uri="{FF2B5EF4-FFF2-40B4-BE49-F238E27FC236}">
                <a16:creationId xmlns:a16="http://schemas.microsoft.com/office/drawing/2014/main" id="{95EADAFD-022F-2A4C-B370-7F864CA5C75F}"/>
              </a:ext>
            </a:extLst>
          </p:cNvPr>
          <p:cNvSpPr/>
          <p:nvPr/>
        </p:nvSpPr>
        <p:spPr>
          <a:xfrm>
            <a:off x="7494253" y="3312975"/>
            <a:ext cx="32004" cy="32004"/>
          </a:xfrm>
          <a:prstGeom prst="ellipse">
            <a:avLst/>
          </a:prstGeom>
          <a:solidFill>
            <a:srgbClr val="2F75B5"/>
          </a:solidFill>
          <a:ln w="12700">
            <a:solidFill>
              <a:srgbClr val="2F75B5"/>
            </a:solidFill>
            <a:prstDash val="solid"/>
          </a:ln>
        </p:spPr>
        <p:txBody>
          <a:bodyPr/>
          <a:lstStyle/>
          <a:p>
            <a:endParaRPr lang="zh-SG" altLang="en-US"/>
          </a:p>
        </p:txBody>
      </p:sp>
      <p:sp>
        <p:nvSpPr>
          <p:cNvPr id="106" name="Shape 23">
            <a:extLst>
              <a:ext uri="{FF2B5EF4-FFF2-40B4-BE49-F238E27FC236}">
                <a16:creationId xmlns:a16="http://schemas.microsoft.com/office/drawing/2014/main" id="{86AEEC3F-33F6-E348-A5AF-BB9FF374070A}"/>
              </a:ext>
            </a:extLst>
          </p:cNvPr>
          <p:cNvSpPr/>
          <p:nvPr/>
        </p:nvSpPr>
        <p:spPr>
          <a:xfrm>
            <a:off x="7247365" y="3445563"/>
            <a:ext cx="256032" cy="0"/>
          </a:xfrm>
          <a:prstGeom prst="line">
            <a:avLst/>
          </a:prstGeom>
          <a:noFill/>
          <a:ln w="10160">
            <a:solidFill>
              <a:srgbClr val="2F75B5"/>
            </a:solidFill>
            <a:prstDash val="solid"/>
          </a:ln>
        </p:spPr>
        <p:txBody>
          <a:bodyPr/>
          <a:lstStyle/>
          <a:p>
            <a:endParaRPr lang="zh-SG" altLang="en-US"/>
          </a:p>
        </p:txBody>
      </p:sp>
      <p:sp>
        <p:nvSpPr>
          <p:cNvPr id="107" name="Shape 24">
            <a:extLst>
              <a:ext uri="{FF2B5EF4-FFF2-40B4-BE49-F238E27FC236}">
                <a16:creationId xmlns:a16="http://schemas.microsoft.com/office/drawing/2014/main" id="{5CC5E63C-754E-CB49-8752-9E3DAA138E22}"/>
              </a:ext>
            </a:extLst>
          </p:cNvPr>
          <p:cNvSpPr/>
          <p:nvPr/>
        </p:nvSpPr>
        <p:spPr>
          <a:xfrm>
            <a:off x="7494253" y="3422703"/>
            <a:ext cx="32004" cy="32004"/>
          </a:xfrm>
          <a:prstGeom prst="ellipse">
            <a:avLst/>
          </a:prstGeom>
          <a:solidFill>
            <a:srgbClr val="2F75B5"/>
          </a:solidFill>
          <a:ln w="12700">
            <a:solidFill>
              <a:srgbClr val="2F75B5"/>
            </a:solidFill>
            <a:prstDash val="solid"/>
          </a:ln>
        </p:spPr>
        <p:txBody>
          <a:bodyPr/>
          <a:lstStyle/>
          <a:p>
            <a:endParaRPr lang="zh-SG" altLang="en-US"/>
          </a:p>
        </p:txBody>
      </p:sp>
      <p:sp>
        <p:nvSpPr>
          <p:cNvPr id="108" name="Shape 25">
            <a:extLst>
              <a:ext uri="{FF2B5EF4-FFF2-40B4-BE49-F238E27FC236}">
                <a16:creationId xmlns:a16="http://schemas.microsoft.com/office/drawing/2014/main" id="{1FA5BDF4-A44A-CD42-8798-6D760DCD03C5}"/>
              </a:ext>
            </a:extLst>
          </p:cNvPr>
          <p:cNvSpPr/>
          <p:nvPr/>
        </p:nvSpPr>
        <p:spPr>
          <a:xfrm>
            <a:off x="7247365" y="3555291"/>
            <a:ext cx="256032" cy="0"/>
          </a:xfrm>
          <a:prstGeom prst="line">
            <a:avLst/>
          </a:prstGeom>
          <a:noFill/>
          <a:ln w="10160">
            <a:solidFill>
              <a:srgbClr val="2F75B5"/>
            </a:solidFill>
            <a:prstDash val="solid"/>
          </a:ln>
        </p:spPr>
        <p:txBody>
          <a:bodyPr/>
          <a:lstStyle/>
          <a:p>
            <a:endParaRPr lang="zh-SG" altLang="en-US"/>
          </a:p>
        </p:txBody>
      </p:sp>
      <p:sp>
        <p:nvSpPr>
          <p:cNvPr id="109" name="Shape 26">
            <a:extLst>
              <a:ext uri="{FF2B5EF4-FFF2-40B4-BE49-F238E27FC236}">
                <a16:creationId xmlns:a16="http://schemas.microsoft.com/office/drawing/2014/main" id="{F19F2EE8-EB86-504A-86C0-C7E4170BEEF4}"/>
              </a:ext>
            </a:extLst>
          </p:cNvPr>
          <p:cNvSpPr/>
          <p:nvPr/>
        </p:nvSpPr>
        <p:spPr>
          <a:xfrm>
            <a:off x="7494253" y="3532431"/>
            <a:ext cx="32004" cy="32004"/>
          </a:xfrm>
          <a:prstGeom prst="ellipse">
            <a:avLst/>
          </a:prstGeom>
          <a:solidFill>
            <a:srgbClr val="2F75B5"/>
          </a:solidFill>
          <a:ln w="12700">
            <a:solidFill>
              <a:srgbClr val="2F75B5"/>
            </a:solidFill>
            <a:prstDash val="solid"/>
          </a:ln>
        </p:spPr>
        <p:txBody>
          <a:bodyPr/>
          <a:lstStyle/>
          <a:p>
            <a:endParaRPr lang="zh-SG" altLang="en-US"/>
          </a:p>
        </p:txBody>
      </p:sp>
      <p:sp>
        <p:nvSpPr>
          <p:cNvPr id="110" name="Shape 27">
            <a:extLst>
              <a:ext uri="{FF2B5EF4-FFF2-40B4-BE49-F238E27FC236}">
                <a16:creationId xmlns:a16="http://schemas.microsoft.com/office/drawing/2014/main" id="{4B9AA982-9F14-FD4F-8B71-A2820574EE23}"/>
              </a:ext>
            </a:extLst>
          </p:cNvPr>
          <p:cNvSpPr/>
          <p:nvPr/>
        </p:nvSpPr>
        <p:spPr>
          <a:xfrm>
            <a:off x="7750285" y="3216963"/>
            <a:ext cx="384048" cy="548640"/>
          </a:xfrm>
          <a:prstGeom prst="roundRect">
            <a:avLst>
              <a:gd name="adj" fmla="val 4762"/>
            </a:avLst>
          </a:prstGeom>
          <a:solidFill>
            <a:srgbClr val="FFFFFF"/>
          </a:solidFill>
          <a:ln w="13970">
            <a:solidFill>
              <a:srgbClr val="2F75B5"/>
            </a:solidFill>
            <a:prstDash val="solid"/>
          </a:ln>
        </p:spPr>
        <p:txBody>
          <a:bodyPr/>
          <a:lstStyle/>
          <a:p>
            <a:endParaRPr lang="zh-SG" altLang="en-US"/>
          </a:p>
        </p:txBody>
      </p:sp>
      <p:sp>
        <p:nvSpPr>
          <p:cNvPr id="111" name="Shape 28">
            <a:extLst>
              <a:ext uri="{FF2B5EF4-FFF2-40B4-BE49-F238E27FC236}">
                <a16:creationId xmlns:a16="http://schemas.microsoft.com/office/drawing/2014/main" id="{DE0FDAB0-6AF6-4044-B615-E96E152D243E}"/>
              </a:ext>
            </a:extLst>
          </p:cNvPr>
          <p:cNvSpPr/>
          <p:nvPr/>
        </p:nvSpPr>
        <p:spPr>
          <a:xfrm>
            <a:off x="7814293" y="3335835"/>
            <a:ext cx="256032" cy="0"/>
          </a:xfrm>
          <a:prstGeom prst="line">
            <a:avLst/>
          </a:prstGeom>
          <a:noFill/>
          <a:ln w="10160">
            <a:solidFill>
              <a:srgbClr val="2F75B5"/>
            </a:solidFill>
            <a:prstDash val="solid"/>
          </a:ln>
        </p:spPr>
        <p:txBody>
          <a:bodyPr/>
          <a:lstStyle/>
          <a:p>
            <a:endParaRPr lang="zh-SG" altLang="en-US"/>
          </a:p>
        </p:txBody>
      </p:sp>
      <p:sp>
        <p:nvSpPr>
          <p:cNvPr id="112" name="Shape 29">
            <a:extLst>
              <a:ext uri="{FF2B5EF4-FFF2-40B4-BE49-F238E27FC236}">
                <a16:creationId xmlns:a16="http://schemas.microsoft.com/office/drawing/2014/main" id="{223844BC-E23D-CF4F-B4E7-99A04800ED50}"/>
              </a:ext>
            </a:extLst>
          </p:cNvPr>
          <p:cNvSpPr/>
          <p:nvPr/>
        </p:nvSpPr>
        <p:spPr>
          <a:xfrm>
            <a:off x="8061181" y="3312975"/>
            <a:ext cx="32004" cy="32004"/>
          </a:xfrm>
          <a:prstGeom prst="ellipse">
            <a:avLst/>
          </a:prstGeom>
          <a:solidFill>
            <a:srgbClr val="2F75B5"/>
          </a:solidFill>
          <a:ln w="12700">
            <a:solidFill>
              <a:srgbClr val="2F75B5"/>
            </a:solidFill>
            <a:prstDash val="solid"/>
          </a:ln>
        </p:spPr>
        <p:txBody>
          <a:bodyPr/>
          <a:lstStyle/>
          <a:p>
            <a:endParaRPr lang="zh-SG" altLang="en-US"/>
          </a:p>
        </p:txBody>
      </p:sp>
      <p:sp>
        <p:nvSpPr>
          <p:cNvPr id="113" name="Shape 30">
            <a:extLst>
              <a:ext uri="{FF2B5EF4-FFF2-40B4-BE49-F238E27FC236}">
                <a16:creationId xmlns:a16="http://schemas.microsoft.com/office/drawing/2014/main" id="{7AC9AFA1-E798-4D40-8615-471372A21762}"/>
              </a:ext>
            </a:extLst>
          </p:cNvPr>
          <p:cNvSpPr/>
          <p:nvPr/>
        </p:nvSpPr>
        <p:spPr>
          <a:xfrm>
            <a:off x="7814293" y="3445563"/>
            <a:ext cx="256032" cy="0"/>
          </a:xfrm>
          <a:prstGeom prst="line">
            <a:avLst/>
          </a:prstGeom>
          <a:noFill/>
          <a:ln w="10160">
            <a:solidFill>
              <a:srgbClr val="2F75B5"/>
            </a:solidFill>
            <a:prstDash val="solid"/>
          </a:ln>
        </p:spPr>
        <p:txBody>
          <a:bodyPr/>
          <a:lstStyle/>
          <a:p>
            <a:endParaRPr lang="zh-SG" altLang="en-US"/>
          </a:p>
        </p:txBody>
      </p:sp>
      <p:sp>
        <p:nvSpPr>
          <p:cNvPr id="114" name="Shape 31">
            <a:extLst>
              <a:ext uri="{FF2B5EF4-FFF2-40B4-BE49-F238E27FC236}">
                <a16:creationId xmlns:a16="http://schemas.microsoft.com/office/drawing/2014/main" id="{F6184A48-BBAE-8446-A892-B6029808999E}"/>
              </a:ext>
            </a:extLst>
          </p:cNvPr>
          <p:cNvSpPr/>
          <p:nvPr/>
        </p:nvSpPr>
        <p:spPr>
          <a:xfrm>
            <a:off x="8061181" y="3422703"/>
            <a:ext cx="32004" cy="32004"/>
          </a:xfrm>
          <a:prstGeom prst="ellipse">
            <a:avLst/>
          </a:prstGeom>
          <a:solidFill>
            <a:srgbClr val="2F75B5"/>
          </a:solidFill>
          <a:ln w="12700">
            <a:solidFill>
              <a:srgbClr val="2F75B5"/>
            </a:solidFill>
            <a:prstDash val="solid"/>
          </a:ln>
        </p:spPr>
        <p:txBody>
          <a:bodyPr/>
          <a:lstStyle/>
          <a:p>
            <a:endParaRPr lang="zh-SG" altLang="en-US"/>
          </a:p>
        </p:txBody>
      </p:sp>
      <p:sp>
        <p:nvSpPr>
          <p:cNvPr id="115" name="Shape 32">
            <a:extLst>
              <a:ext uri="{FF2B5EF4-FFF2-40B4-BE49-F238E27FC236}">
                <a16:creationId xmlns:a16="http://schemas.microsoft.com/office/drawing/2014/main" id="{693FADBF-8636-B94F-AB08-EFA2F14EAC2B}"/>
              </a:ext>
            </a:extLst>
          </p:cNvPr>
          <p:cNvSpPr/>
          <p:nvPr/>
        </p:nvSpPr>
        <p:spPr>
          <a:xfrm>
            <a:off x="7814293" y="3555291"/>
            <a:ext cx="256032" cy="0"/>
          </a:xfrm>
          <a:prstGeom prst="line">
            <a:avLst/>
          </a:prstGeom>
          <a:noFill/>
          <a:ln w="10160">
            <a:solidFill>
              <a:srgbClr val="2F75B5"/>
            </a:solidFill>
            <a:prstDash val="solid"/>
          </a:ln>
        </p:spPr>
        <p:txBody>
          <a:bodyPr/>
          <a:lstStyle/>
          <a:p>
            <a:endParaRPr lang="zh-SG" altLang="en-US"/>
          </a:p>
        </p:txBody>
      </p:sp>
      <p:sp>
        <p:nvSpPr>
          <p:cNvPr id="116" name="Shape 33">
            <a:extLst>
              <a:ext uri="{FF2B5EF4-FFF2-40B4-BE49-F238E27FC236}">
                <a16:creationId xmlns:a16="http://schemas.microsoft.com/office/drawing/2014/main" id="{8DF6730B-2EE9-9E4E-A8E9-81983CE3B260}"/>
              </a:ext>
            </a:extLst>
          </p:cNvPr>
          <p:cNvSpPr/>
          <p:nvPr/>
        </p:nvSpPr>
        <p:spPr>
          <a:xfrm>
            <a:off x="8061181" y="3532431"/>
            <a:ext cx="32004" cy="32004"/>
          </a:xfrm>
          <a:prstGeom prst="ellipse">
            <a:avLst/>
          </a:prstGeom>
          <a:solidFill>
            <a:srgbClr val="2F75B5"/>
          </a:solidFill>
          <a:ln w="12700">
            <a:solidFill>
              <a:srgbClr val="2F75B5"/>
            </a:solidFill>
            <a:prstDash val="solid"/>
          </a:ln>
        </p:spPr>
        <p:txBody>
          <a:bodyPr/>
          <a:lstStyle/>
          <a:p>
            <a:endParaRPr lang="zh-SG" altLang="en-US"/>
          </a:p>
        </p:txBody>
      </p:sp>
      <p:sp>
        <p:nvSpPr>
          <p:cNvPr id="117" name="Text 34">
            <a:extLst>
              <a:ext uri="{FF2B5EF4-FFF2-40B4-BE49-F238E27FC236}">
                <a16:creationId xmlns:a16="http://schemas.microsoft.com/office/drawing/2014/main" id="{EF3C3DD8-F0D2-9140-A661-957B01FD92B8}"/>
              </a:ext>
            </a:extLst>
          </p:cNvPr>
          <p:cNvSpPr/>
          <p:nvPr/>
        </p:nvSpPr>
        <p:spPr>
          <a:xfrm>
            <a:off x="6717013" y="3814983"/>
            <a:ext cx="1783080" cy="201168"/>
          </a:xfrm>
          <a:prstGeom prst="rect">
            <a:avLst/>
          </a:prstGeom>
          <a:noFill/>
          <a:ln/>
        </p:spPr>
        <p:txBody>
          <a:bodyPr wrap="square" lIns="0" tIns="0" rIns="0" bIns="0" rtlCol="0" anchor="ctr"/>
          <a:lstStyle/>
          <a:p>
            <a:pPr marL="0" indent="0" algn="ctr">
              <a:buNone/>
            </a:pPr>
            <a:r>
              <a:rPr lang="en-US" sz="1000" dirty="0">
                <a:solidFill>
                  <a:srgbClr val="666666"/>
                </a:solidFill>
              </a:rPr>
              <a:t>accelerators</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36032A-2DB9-8C71-B3C1-8978FA397905}"/>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F48F81DE-84DE-D362-B16D-337894F6ABF8}"/>
              </a:ext>
            </a:extLst>
          </p:cNvPr>
          <p:cNvSpPr/>
          <p:nvPr/>
        </p:nvSpPr>
        <p:spPr>
          <a:xfrm>
            <a:off x="297180" y="118872"/>
            <a:ext cx="8549640" cy="502920"/>
          </a:xfrm>
          <a:prstGeom prst="rect">
            <a:avLst/>
          </a:prstGeom>
          <a:noFill/>
          <a:ln/>
        </p:spPr>
        <p:txBody>
          <a:bodyPr wrap="square" lIns="0" tIns="0" rIns="0" bIns="0" rtlCol="0" anchor="ctr">
            <a:normAutofit/>
          </a:bodyPr>
          <a:lstStyle/>
          <a:p>
            <a:pPr marL="0" indent="0">
              <a:buNone/>
            </a:pPr>
            <a:r>
              <a:rPr lang="en-US" sz="2800" b="1" dirty="0">
                <a:solidFill>
                  <a:srgbClr val="111111"/>
                </a:solidFill>
                <a:latin typeface="Calibri" panose="020F0502020204030204" pitchFamily="34" charset="0"/>
                <a:ea typeface="Calibri Light" pitchFamily="34" charset="-122"/>
                <a:cs typeface="Calibri" panose="020F0502020204030204" pitchFamily="34" charset="0"/>
              </a:rPr>
              <a:t>Training traffic is not homogeneous</a:t>
            </a:r>
            <a:endParaRPr lang="en-US" sz="2800" b="1" dirty="0">
              <a:latin typeface="Calibri" panose="020F0502020204030204" pitchFamily="34" charset="0"/>
              <a:cs typeface="Calibri" panose="020F0502020204030204" pitchFamily="34" charset="0"/>
            </a:endParaRPr>
          </a:p>
        </p:txBody>
      </p:sp>
      <p:sp>
        <p:nvSpPr>
          <p:cNvPr id="4" name="Text 2">
            <a:extLst>
              <a:ext uri="{FF2B5EF4-FFF2-40B4-BE49-F238E27FC236}">
                <a16:creationId xmlns:a16="http://schemas.microsoft.com/office/drawing/2014/main" id="{6D2ABC4D-3859-3B5C-F64E-D74CE158A17E}"/>
              </a:ext>
            </a:extLst>
          </p:cNvPr>
          <p:cNvSpPr/>
          <p:nvPr/>
        </p:nvSpPr>
        <p:spPr>
          <a:xfrm>
            <a:off x="2359152" y="4882896"/>
            <a:ext cx="4800600" cy="182880"/>
          </a:xfrm>
          <a:prstGeom prst="rect">
            <a:avLst/>
          </a:prstGeom>
          <a:noFill/>
          <a:ln/>
        </p:spPr>
        <p:txBody>
          <a:bodyPr wrap="square" lIns="0" tIns="0" rIns="0" bIns="0" rtlCol="0" anchor="ctr"/>
          <a:lstStyle/>
          <a:p>
            <a:pPr marL="0" indent="0" algn="ctr">
              <a:buNone/>
            </a:pPr>
            <a:r>
              <a:rPr lang="en-US" sz="800" dirty="0">
                <a:solidFill>
                  <a:srgbClr val="8C8C8C"/>
                </a:solidFill>
                <a:latin typeface="Calibri" pitchFamily="34" charset="0"/>
                <a:ea typeface="Calibri" pitchFamily="34" charset="-122"/>
                <a:cs typeface="Calibri" pitchFamily="34" charset="-120"/>
              </a:rPr>
              <a:t>The 10th Asia-Pacific Workshop on Networking (APNet '26), August 2026</a:t>
            </a:r>
            <a:endParaRPr lang="en-US" sz="800" dirty="0"/>
          </a:p>
        </p:txBody>
      </p:sp>
      <p:sp>
        <p:nvSpPr>
          <p:cNvPr id="5" name="Text 3">
            <a:extLst>
              <a:ext uri="{FF2B5EF4-FFF2-40B4-BE49-F238E27FC236}">
                <a16:creationId xmlns:a16="http://schemas.microsoft.com/office/drawing/2014/main" id="{BA9B44B7-B5B5-615E-338E-E6C9E00AB947}"/>
              </a:ext>
            </a:extLst>
          </p:cNvPr>
          <p:cNvSpPr/>
          <p:nvPr/>
        </p:nvSpPr>
        <p:spPr>
          <a:xfrm>
            <a:off x="8668512" y="4882896"/>
            <a:ext cx="393192" cy="182880"/>
          </a:xfrm>
          <a:prstGeom prst="rect">
            <a:avLst/>
          </a:prstGeom>
          <a:noFill/>
          <a:ln/>
        </p:spPr>
        <p:txBody>
          <a:bodyPr wrap="square" lIns="0" tIns="0" rIns="0" bIns="0" rtlCol="0" anchor="ctr"/>
          <a:lstStyle/>
          <a:p>
            <a:pPr marL="0" indent="0" algn="r">
              <a:buNone/>
            </a:pPr>
            <a:r>
              <a:rPr lang="en-US" sz="650" dirty="0">
                <a:solidFill>
                  <a:srgbClr val="8C8C8C"/>
                </a:solidFill>
                <a:latin typeface="Calibri" pitchFamily="34" charset="0"/>
                <a:ea typeface="Calibri" pitchFamily="34" charset="-122"/>
                <a:cs typeface="Calibri" pitchFamily="34" charset="-120"/>
              </a:rPr>
              <a:t>3</a:t>
            </a:r>
            <a:endParaRPr lang="en-US" sz="650" dirty="0"/>
          </a:p>
        </p:txBody>
      </p:sp>
      <p:sp>
        <p:nvSpPr>
          <p:cNvPr id="8" name="Shape 6">
            <a:extLst>
              <a:ext uri="{FF2B5EF4-FFF2-40B4-BE49-F238E27FC236}">
                <a16:creationId xmlns:a16="http://schemas.microsoft.com/office/drawing/2014/main" id="{C21ACF1A-16F8-5337-3107-FAB3E8EE652C}"/>
              </a:ext>
            </a:extLst>
          </p:cNvPr>
          <p:cNvSpPr/>
          <p:nvPr/>
        </p:nvSpPr>
        <p:spPr>
          <a:xfrm>
            <a:off x="582143" y="2637114"/>
            <a:ext cx="201168" cy="100584"/>
          </a:xfrm>
          <a:prstGeom prst="rect">
            <a:avLst/>
          </a:prstGeom>
          <a:solidFill>
            <a:srgbClr val="5B9BD5"/>
          </a:solidFill>
          <a:ln w="6350">
            <a:solidFill>
              <a:srgbClr val="5B9BD5"/>
            </a:solidFill>
            <a:prstDash val="solid"/>
          </a:ln>
        </p:spPr>
        <p:txBody>
          <a:bodyPr/>
          <a:lstStyle/>
          <a:p>
            <a:endParaRPr lang="zh-SG" altLang="en-US"/>
          </a:p>
        </p:txBody>
      </p:sp>
      <p:sp>
        <p:nvSpPr>
          <p:cNvPr id="9" name="Shape 7">
            <a:extLst>
              <a:ext uri="{FF2B5EF4-FFF2-40B4-BE49-F238E27FC236}">
                <a16:creationId xmlns:a16="http://schemas.microsoft.com/office/drawing/2014/main" id="{93B20DD2-FD51-29CC-F3F3-C3E7ACC45834}"/>
              </a:ext>
            </a:extLst>
          </p:cNvPr>
          <p:cNvSpPr/>
          <p:nvPr/>
        </p:nvSpPr>
        <p:spPr>
          <a:xfrm>
            <a:off x="856463" y="2596880"/>
            <a:ext cx="201168" cy="140818"/>
          </a:xfrm>
          <a:prstGeom prst="rect">
            <a:avLst/>
          </a:prstGeom>
          <a:solidFill>
            <a:srgbClr val="5B9BD5"/>
          </a:solidFill>
          <a:ln w="6350">
            <a:solidFill>
              <a:srgbClr val="5B9BD5"/>
            </a:solidFill>
            <a:prstDash val="solid"/>
          </a:ln>
        </p:spPr>
        <p:txBody>
          <a:bodyPr/>
          <a:lstStyle/>
          <a:p>
            <a:endParaRPr lang="zh-SG" altLang="en-US"/>
          </a:p>
        </p:txBody>
      </p:sp>
      <p:sp>
        <p:nvSpPr>
          <p:cNvPr id="10" name="Shape 8">
            <a:extLst>
              <a:ext uri="{FF2B5EF4-FFF2-40B4-BE49-F238E27FC236}">
                <a16:creationId xmlns:a16="http://schemas.microsoft.com/office/drawing/2014/main" id="{81155901-5481-6861-D194-DC972E495F0E}"/>
              </a:ext>
            </a:extLst>
          </p:cNvPr>
          <p:cNvSpPr/>
          <p:nvPr/>
        </p:nvSpPr>
        <p:spPr>
          <a:xfrm>
            <a:off x="1130783" y="2581793"/>
            <a:ext cx="201168" cy="155905"/>
          </a:xfrm>
          <a:prstGeom prst="rect">
            <a:avLst/>
          </a:prstGeom>
          <a:solidFill>
            <a:srgbClr val="5B9BD5"/>
          </a:solidFill>
          <a:ln w="6350">
            <a:solidFill>
              <a:srgbClr val="5B9BD5"/>
            </a:solidFill>
            <a:prstDash val="solid"/>
          </a:ln>
        </p:spPr>
        <p:txBody>
          <a:bodyPr/>
          <a:lstStyle/>
          <a:p>
            <a:endParaRPr lang="zh-SG" altLang="en-US"/>
          </a:p>
        </p:txBody>
      </p:sp>
      <p:sp>
        <p:nvSpPr>
          <p:cNvPr id="11" name="Shape 9">
            <a:extLst>
              <a:ext uri="{FF2B5EF4-FFF2-40B4-BE49-F238E27FC236}">
                <a16:creationId xmlns:a16="http://schemas.microsoft.com/office/drawing/2014/main" id="{F73CAD34-C523-4073-7F44-789FC261F4D1}"/>
              </a:ext>
            </a:extLst>
          </p:cNvPr>
          <p:cNvSpPr/>
          <p:nvPr/>
        </p:nvSpPr>
        <p:spPr>
          <a:xfrm>
            <a:off x="1405103" y="2556647"/>
            <a:ext cx="201168" cy="181051"/>
          </a:xfrm>
          <a:prstGeom prst="rect">
            <a:avLst/>
          </a:prstGeom>
          <a:solidFill>
            <a:srgbClr val="5B9BD5"/>
          </a:solidFill>
          <a:ln w="6350">
            <a:solidFill>
              <a:srgbClr val="5B9BD5"/>
            </a:solidFill>
            <a:prstDash val="solid"/>
          </a:ln>
        </p:spPr>
        <p:txBody>
          <a:bodyPr/>
          <a:lstStyle/>
          <a:p>
            <a:endParaRPr lang="zh-SG" altLang="en-US"/>
          </a:p>
        </p:txBody>
      </p:sp>
      <p:sp>
        <p:nvSpPr>
          <p:cNvPr id="12" name="Shape 10">
            <a:extLst>
              <a:ext uri="{FF2B5EF4-FFF2-40B4-BE49-F238E27FC236}">
                <a16:creationId xmlns:a16="http://schemas.microsoft.com/office/drawing/2014/main" id="{2CF3D30B-41B7-8F3B-C19B-7229B73E627B}"/>
              </a:ext>
            </a:extLst>
          </p:cNvPr>
          <p:cNvSpPr/>
          <p:nvPr/>
        </p:nvSpPr>
        <p:spPr>
          <a:xfrm>
            <a:off x="1679423" y="2526472"/>
            <a:ext cx="201168" cy="211226"/>
          </a:xfrm>
          <a:prstGeom prst="rect">
            <a:avLst/>
          </a:prstGeom>
          <a:solidFill>
            <a:srgbClr val="5B9BD5"/>
          </a:solidFill>
          <a:ln w="6350">
            <a:solidFill>
              <a:srgbClr val="5B9BD5"/>
            </a:solidFill>
            <a:prstDash val="solid"/>
          </a:ln>
        </p:spPr>
        <p:txBody>
          <a:bodyPr/>
          <a:lstStyle/>
          <a:p>
            <a:endParaRPr lang="zh-SG" altLang="en-US"/>
          </a:p>
        </p:txBody>
      </p:sp>
      <p:sp>
        <p:nvSpPr>
          <p:cNvPr id="13" name="Shape 11">
            <a:extLst>
              <a:ext uri="{FF2B5EF4-FFF2-40B4-BE49-F238E27FC236}">
                <a16:creationId xmlns:a16="http://schemas.microsoft.com/office/drawing/2014/main" id="{AC69C139-D4C6-B9A5-922F-B2B6A90A4C85}"/>
              </a:ext>
            </a:extLst>
          </p:cNvPr>
          <p:cNvSpPr/>
          <p:nvPr/>
        </p:nvSpPr>
        <p:spPr>
          <a:xfrm>
            <a:off x="1953743" y="2496296"/>
            <a:ext cx="201168" cy="241402"/>
          </a:xfrm>
          <a:prstGeom prst="rect">
            <a:avLst/>
          </a:prstGeom>
          <a:solidFill>
            <a:srgbClr val="5B9BD5"/>
          </a:solidFill>
          <a:ln w="6350">
            <a:solidFill>
              <a:srgbClr val="5B9BD5"/>
            </a:solidFill>
            <a:prstDash val="solid"/>
          </a:ln>
        </p:spPr>
        <p:txBody>
          <a:bodyPr/>
          <a:lstStyle/>
          <a:p>
            <a:endParaRPr lang="zh-SG" altLang="en-US"/>
          </a:p>
        </p:txBody>
      </p:sp>
      <p:sp>
        <p:nvSpPr>
          <p:cNvPr id="14" name="Shape 12">
            <a:extLst>
              <a:ext uri="{FF2B5EF4-FFF2-40B4-BE49-F238E27FC236}">
                <a16:creationId xmlns:a16="http://schemas.microsoft.com/office/drawing/2014/main" id="{494A3874-A98E-67D0-C116-05F7626CC602}"/>
              </a:ext>
            </a:extLst>
          </p:cNvPr>
          <p:cNvSpPr/>
          <p:nvPr/>
        </p:nvSpPr>
        <p:spPr>
          <a:xfrm>
            <a:off x="2228063" y="2461092"/>
            <a:ext cx="201168" cy="276606"/>
          </a:xfrm>
          <a:prstGeom prst="rect">
            <a:avLst/>
          </a:prstGeom>
          <a:solidFill>
            <a:srgbClr val="5B9BD5"/>
          </a:solidFill>
          <a:ln w="6350">
            <a:solidFill>
              <a:srgbClr val="5B9BD5"/>
            </a:solidFill>
            <a:prstDash val="solid"/>
          </a:ln>
        </p:spPr>
        <p:txBody>
          <a:bodyPr/>
          <a:lstStyle/>
          <a:p>
            <a:endParaRPr lang="zh-SG" altLang="en-US"/>
          </a:p>
        </p:txBody>
      </p:sp>
      <p:sp>
        <p:nvSpPr>
          <p:cNvPr id="15" name="Shape 13">
            <a:extLst>
              <a:ext uri="{FF2B5EF4-FFF2-40B4-BE49-F238E27FC236}">
                <a16:creationId xmlns:a16="http://schemas.microsoft.com/office/drawing/2014/main" id="{2E2D57C2-101A-F5C3-50EE-82A320A1BF8C}"/>
              </a:ext>
            </a:extLst>
          </p:cNvPr>
          <p:cNvSpPr/>
          <p:nvPr/>
        </p:nvSpPr>
        <p:spPr>
          <a:xfrm>
            <a:off x="2502383" y="2405771"/>
            <a:ext cx="201168" cy="331927"/>
          </a:xfrm>
          <a:prstGeom prst="rect">
            <a:avLst/>
          </a:prstGeom>
          <a:solidFill>
            <a:srgbClr val="5B9BD5"/>
          </a:solidFill>
          <a:ln w="6350">
            <a:solidFill>
              <a:srgbClr val="5B9BD5"/>
            </a:solidFill>
            <a:prstDash val="solid"/>
          </a:ln>
        </p:spPr>
        <p:txBody>
          <a:bodyPr/>
          <a:lstStyle/>
          <a:p>
            <a:endParaRPr lang="zh-SG" altLang="en-US"/>
          </a:p>
        </p:txBody>
      </p:sp>
      <p:sp>
        <p:nvSpPr>
          <p:cNvPr id="16" name="Shape 14">
            <a:extLst>
              <a:ext uri="{FF2B5EF4-FFF2-40B4-BE49-F238E27FC236}">
                <a16:creationId xmlns:a16="http://schemas.microsoft.com/office/drawing/2014/main" id="{3C3BEDF5-568F-BF47-8F34-A48510C34015}"/>
              </a:ext>
            </a:extLst>
          </p:cNvPr>
          <p:cNvSpPr/>
          <p:nvPr/>
        </p:nvSpPr>
        <p:spPr>
          <a:xfrm>
            <a:off x="2776703" y="2325304"/>
            <a:ext cx="201168" cy="412394"/>
          </a:xfrm>
          <a:prstGeom prst="rect">
            <a:avLst/>
          </a:prstGeom>
          <a:solidFill>
            <a:srgbClr val="ED7D31"/>
          </a:solidFill>
          <a:ln w="6350">
            <a:solidFill>
              <a:srgbClr val="ED7D31"/>
            </a:solidFill>
            <a:prstDash val="solid"/>
          </a:ln>
        </p:spPr>
        <p:txBody>
          <a:bodyPr/>
          <a:lstStyle/>
          <a:p>
            <a:endParaRPr lang="zh-SG" altLang="en-US"/>
          </a:p>
        </p:txBody>
      </p:sp>
      <p:sp>
        <p:nvSpPr>
          <p:cNvPr id="17" name="Shape 15">
            <a:extLst>
              <a:ext uri="{FF2B5EF4-FFF2-40B4-BE49-F238E27FC236}">
                <a16:creationId xmlns:a16="http://schemas.microsoft.com/office/drawing/2014/main" id="{DEA63A23-D750-2F0A-ACF2-693A3561392A}"/>
              </a:ext>
            </a:extLst>
          </p:cNvPr>
          <p:cNvSpPr/>
          <p:nvPr/>
        </p:nvSpPr>
        <p:spPr>
          <a:xfrm>
            <a:off x="3051023" y="2159340"/>
            <a:ext cx="201168" cy="578358"/>
          </a:xfrm>
          <a:prstGeom prst="rect">
            <a:avLst/>
          </a:prstGeom>
          <a:solidFill>
            <a:srgbClr val="ED7D31"/>
          </a:solidFill>
          <a:ln w="6350">
            <a:solidFill>
              <a:srgbClr val="ED7D31"/>
            </a:solidFill>
            <a:prstDash val="solid"/>
          </a:ln>
        </p:spPr>
        <p:txBody>
          <a:bodyPr/>
          <a:lstStyle/>
          <a:p>
            <a:endParaRPr lang="zh-SG" altLang="en-US"/>
          </a:p>
        </p:txBody>
      </p:sp>
      <p:sp>
        <p:nvSpPr>
          <p:cNvPr id="18" name="Shape 16">
            <a:extLst>
              <a:ext uri="{FF2B5EF4-FFF2-40B4-BE49-F238E27FC236}">
                <a16:creationId xmlns:a16="http://schemas.microsoft.com/office/drawing/2014/main" id="{DD4DB022-99FB-763B-61F6-356203355DA5}"/>
              </a:ext>
            </a:extLst>
          </p:cNvPr>
          <p:cNvSpPr/>
          <p:nvPr/>
        </p:nvSpPr>
        <p:spPr>
          <a:xfrm>
            <a:off x="3325343" y="1933026"/>
            <a:ext cx="201168" cy="804672"/>
          </a:xfrm>
          <a:prstGeom prst="rect">
            <a:avLst/>
          </a:prstGeom>
          <a:solidFill>
            <a:srgbClr val="D9534F"/>
          </a:solidFill>
          <a:ln w="6350">
            <a:solidFill>
              <a:srgbClr val="D9534F"/>
            </a:solidFill>
            <a:prstDash val="solid"/>
          </a:ln>
        </p:spPr>
        <p:txBody>
          <a:bodyPr/>
          <a:lstStyle/>
          <a:p>
            <a:endParaRPr lang="zh-SG" altLang="en-US"/>
          </a:p>
        </p:txBody>
      </p:sp>
      <p:sp>
        <p:nvSpPr>
          <p:cNvPr id="19" name="Shape 17">
            <a:extLst>
              <a:ext uri="{FF2B5EF4-FFF2-40B4-BE49-F238E27FC236}">
                <a16:creationId xmlns:a16="http://schemas.microsoft.com/office/drawing/2014/main" id="{F9CAB84B-06FA-7C6F-2B1D-573AFBC68D03}"/>
              </a:ext>
            </a:extLst>
          </p:cNvPr>
          <p:cNvSpPr/>
          <p:nvPr/>
        </p:nvSpPr>
        <p:spPr>
          <a:xfrm>
            <a:off x="3599663" y="1706712"/>
            <a:ext cx="201168" cy="1030986"/>
          </a:xfrm>
          <a:prstGeom prst="rect">
            <a:avLst/>
          </a:prstGeom>
          <a:solidFill>
            <a:srgbClr val="D9534F"/>
          </a:solidFill>
          <a:ln w="6350">
            <a:solidFill>
              <a:srgbClr val="D9534F"/>
            </a:solidFill>
            <a:prstDash val="solid"/>
          </a:ln>
        </p:spPr>
        <p:txBody>
          <a:bodyPr/>
          <a:lstStyle/>
          <a:p>
            <a:endParaRPr lang="zh-SG" altLang="en-US"/>
          </a:p>
        </p:txBody>
      </p:sp>
      <p:sp>
        <p:nvSpPr>
          <p:cNvPr id="20" name="Shape 18">
            <a:extLst>
              <a:ext uri="{FF2B5EF4-FFF2-40B4-BE49-F238E27FC236}">
                <a16:creationId xmlns:a16="http://schemas.microsoft.com/office/drawing/2014/main" id="{51D8543E-93DD-E601-1219-61111DEA672C}"/>
              </a:ext>
            </a:extLst>
          </p:cNvPr>
          <p:cNvSpPr/>
          <p:nvPr/>
        </p:nvSpPr>
        <p:spPr>
          <a:xfrm>
            <a:off x="527279" y="2746842"/>
            <a:ext cx="3429000" cy="0"/>
          </a:xfrm>
          <a:prstGeom prst="line">
            <a:avLst/>
          </a:prstGeom>
          <a:noFill/>
          <a:ln w="12700">
            <a:solidFill>
              <a:srgbClr val="666666"/>
            </a:solidFill>
            <a:prstDash val="solid"/>
          </a:ln>
        </p:spPr>
        <p:txBody>
          <a:bodyPr/>
          <a:lstStyle/>
          <a:p>
            <a:endParaRPr lang="zh-SG" altLang="en-US"/>
          </a:p>
        </p:txBody>
      </p:sp>
      <p:sp>
        <p:nvSpPr>
          <p:cNvPr id="21" name="Text 19">
            <a:extLst>
              <a:ext uri="{FF2B5EF4-FFF2-40B4-BE49-F238E27FC236}">
                <a16:creationId xmlns:a16="http://schemas.microsoft.com/office/drawing/2014/main" id="{FE096F19-6842-B27C-1350-4A9B72393F33}"/>
              </a:ext>
            </a:extLst>
          </p:cNvPr>
          <p:cNvSpPr/>
          <p:nvPr/>
        </p:nvSpPr>
        <p:spPr>
          <a:xfrm>
            <a:off x="582143" y="2810850"/>
            <a:ext cx="3337560" cy="210312"/>
          </a:xfrm>
          <a:prstGeom prst="rect">
            <a:avLst/>
          </a:prstGeom>
          <a:noFill/>
          <a:ln/>
        </p:spPr>
        <p:txBody>
          <a:bodyPr wrap="square" lIns="0" tIns="0" rIns="0" bIns="0" rtlCol="0" anchor="ctr"/>
          <a:lstStyle/>
          <a:p>
            <a:pPr marL="0" indent="0" algn="ctr">
              <a:buNone/>
            </a:pPr>
            <a:r>
              <a:rPr lang="en-US" sz="1050" dirty="0">
                <a:solidFill>
                  <a:srgbClr val="666666"/>
                </a:solidFill>
              </a:rPr>
              <a:t>packet mean |gradient|</a:t>
            </a:r>
            <a:endParaRPr lang="en-US" sz="1050" dirty="0"/>
          </a:p>
        </p:txBody>
      </p:sp>
      <p:sp>
        <p:nvSpPr>
          <p:cNvPr id="22" name="Shape 20">
            <a:extLst>
              <a:ext uri="{FF2B5EF4-FFF2-40B4-BE49-F238E27FC236}">
                <a16:creationId xmlns:a16="http://schemas.microsoft.com/office/drawing/2014/main" id="{6D5DDCF5-A610-CA06-1E52-9302A58B8C84}"/>
              </a:ext>
            </a:extLst>
          </p:cNvPr>
          <p:cNvSpPr/>
          <p:nvPr/>
        </p:nvSpPr>
        <p:spPr>
          <a:xfrm>
            <a:off x="3297911" y="1457538"/>
            <a:ext cx="0" cy="1325880"/>
          </a:xfrm>
          <a:prstGeom prst="line">
            <a:avLst/>
          </a:prstGeom>
          <a:noFill/>
          <a:ln w="17780">
            <a:solidFill>
              <a:srgbClr val="C00000"/>
            </a:solidFill>
            <a:prstDash val="dash"/>
          </a:ln>
        </p:spPr>
        <p:txBody>
          <a:bodyPr/>
          <a:lstStyle/>
          <a:p>
            <a:endParaRPr lang="zh-SG" altLang="en-US"/>
          </a:p>
        </p:txBody>
      </p:sp>
      <p:sp>
        <p:nvSpPr>
          <p:cNvPr id="23" name="Text 21">
            <a:extLst>
              <a:ext uri="{FF2B5EF4-FFF2-40B4-BE49-F238E27FC236}">
                <a16:creationId xmlns:a16="http://schemas.microsoft.com/office/drawing/2014/main" id="{5E4C657A-87F6-BE12-5E9E-EE78F592CE7C}"/>
              </a:ext>
            </a:extLst>
          </p:cNvPr>
          <p:cNvSpPr/>
          <p:nvPr/>
        </p:nvSpPr>
        <p:spPr>
          <a:xfrm>
            <a:off x="3723107" y="1423248"/>
            <a:ext cx="658368" cy="548640"/>
          </a:xfrm>
          <a:prstGeom prst="rect">
            <a:avLst/>
          </a:prstGeom>
          <a:noFill/>
          <a:ln/>
        </p:spPr>
        <p:txBody>
          <a:bodyPr wrap="square" lIns="0" tIns="0" rIns="0" bIns="0" rtlCol="0" anchor="ctr"/>
          <a:lstStyle/>
          <a:p>
            <a:pPr marL="0" indent="0" algn="ctr">
              <a:buNone/>
            </a:pPr>
            <a:r>
              <a:rPr lang="en-US" sz="1200" b="1" dirty="0">
                <a:solidFill>
                  <a:srgbClr val="C00000"/>
                </a:solidFill>
              </a:rPr>
              <a:t>Top-K</a:t>
            </a:r>
            <a:endParaRPr lang="en-US" sz="1200" dirty="0"/>
          </a:p>
          <a:p>
            <a:pPr marL="0" indent="0" algn="ctr">
              <a:buNone/>
            </a:pPr>
            <a:r>
              <a:rPr lang="en-US" sz="1200" b="1" dirty="0">
                <a:solidFill>
                  <a:srgbClr val="C00000"/>
                </a:solidFill>
              </a:rPr>
              <a:t>critical</a:t>
            </a:r>
            <a:endParaRPr lang="en-US" sz="1200" dirty="0"/>
          </a:p>
        </p:txBody>
      </p:sp>
      <p:sp>
        <p:nvSpPr>
          <p:cNvPr id="24" name="Shape 22">
            <a:extLst>
              <a:ext uri="{FF2B5EF4-FFF2-40B4-BE49-F238E27FC236}">
                <a16:creationId xmlns:a16="http://schemas.microsoft.com/office/drawing/2014/main" id="{2CF51982-F19F-6004-D3C6-3C496EE7224B}"/>
              </a:ext>
            </a:extLst>
          </p:cNvPr>
          <p:cNvSpPr/>
          <p:nvPr/>
        </p:nvSpPr>
        <p:spPr>
          <a:xfrm>
            <a:off x="4934312" y="1422738"/>
            <a:ext cx="1682496" cy="910930"/>
          </a:xfrm>
          <a:prstGeom prst="roundRect">
            <a:avLst>
              <a:gd name="adj" fmla="val 5882"/>
            </a:avLst>
          </a:prstGeom>
          <a:solidFill>
            <a:srgbClr val="FCE4D6"/>
          </a:solidFill>
          <a:ln w="12700">
            <a:solidFill>
              <a:srgbClr val="D9534F"/>
            </a:solidFill>
            <a:prstDash val="solid"/>
          </a:ln>
        </p:spPr>
        <p:txBody>
          <a:bodyPr/>
          <a:lstStyle/>
          <a:p>
            <a:endParaRPr lang="zh-SG" altLang="en-US" sz="2400"/>
          </a:p>
        </p:txBody>
      </p:sp>
      <p:sp>
        <p:nvSpPr>
          <p:cNvPr id="25" name="Text 23">
            <a:extLst>
              <a:ext uri="{FF2B5EF4-FFF2-40B4-BE49-F238E27FC236}">
                <a16:creationId xmlns:a16="http://schemas.microsoft.com/office/drawing/2014/main" id="{D2F2329E-FDD9-686D-78F4-AED800210045}"/>
              </a:ext>
            </a:extLst>
          </p:cNvPr>
          <p:cNvSpPr/>
          <p:nvPr/>
        </p:nvSpPr>
        <p:spPr>
          <a:xfrm>
            <a:off x="4980032" y="1441026"/>
            <a:ext cx="1600200" cy="884278"/>
          </a:xfrm>
          <a:prstGeom prst="rect">
            <a:avLst/>
          </a:prstGeom>
          <a:noFill/>
          <a:ln/>
        </p:spPr>
        <p:txBody>
          <a:bodyPr wrap="square" lIns="381" tIns="381" rIns="381" bIns="381" rtlCol="0" anchor="ctr">
            <a:normAutofit/>
          </a:bodyPr>
          <a:lstStyle/>
          <a:p>
            <a:pPr marL="0" indent="0" algn="ctr">
              <a:buNone/>
            </a:pPr>
            <a:r>
              <a:rPr lang="en-US" sz="1600" b="1" dirty="0">
                <a:solidFill>
                  <a:srgbClr val="C00000"/>
                </a:solidFill>
                <a:latin typeface="Calibri" pitchFamily="34" charset="0"/>
                <a:ea typeface="Calibri" pitchFamily="34" charset="-122"/>
                <a:cs typeface="Calibri" pitchFamily="34" charset="-120"/>
              </a:rPr>
              <a:t>Large gradients</a:t>
            </a:r>
            <a:endParaRPr lang="en-US" sz="1600" dirty="0"/>
          </a:p>
          <a:p>
            <a:pPr marL="0" indent="0" algn="ctr">
              <a:buNone/>
            </a:pPr>
            <a:r>
              <a:rPr lang="en-US" sz="1600" b="1" dirty="0">
                <a:solidFill>
                  <a:srgbClr val="C00000"/>
                </a:solidFill>
                <a:latin typeface="Calibri" pitchFamily="34" charset="0"/>
                <a:ea typeface="Calibri" pitchFamily="34" charset="-122"/>
                <a:cs typeface="Calibri" pitchFamily="34" charset="-120"/>
              </a:rPr>
              <a:t>≈ 0.4% tolerable loss</a:t>
            </a:r>
            <a:endParaRPr lang="en-US" sz="1600" dirty="0"/>
          </a:p>
        </p:txBody>
      </p:sp>
      <p:sp>
        <p:nvSpPr>
          <p:cNvPr id="26" name="Shape 24">
            <a:extLst>
              <a:ext uri="{FF2B5EF4-FFF2-40B4-BE49-F238E27FC236}">
                <a16:creationId xmlns:a16="http://schemas.microsoft.com/office/drawing/2014/main" id="{578442D5-C603-93A8-3213-AADDC07D203C}"/>
              </a:ext>
            </a:extLst>
          </p:cNvPr>
          <p:cNvSpPr/>
          <p:nvPr/>
        </p:nvSpPr>
        <p:spPr>
          <a:xfrm>
            <a:off x="6726536" y="1422738"/>
            <a:ext cx="1682496" cy="892646"/>
          </a:xfrm>
          <a:prstGeom prst="roundRect">
            <a:avLst>
              <a:gd name="adj" fmla="val 5882"/>
            </a:avLst>
          </a:prstGeom>
          <a:solidFill>
            <a:srgbClr val="DDEBF7"/>
          </a:solidFill>
          <a:ln w="12700">
            <a:solidFill>
              <a:srgbClr val="5B9BD5"/>
            </a:solidFill>
            <a:prstDash val="solid"/>
          </a:ln>
        </p:spPr>
        <p:txBody>
          <a:bodyPr/>
          <a:lstStyle/>
          <a:p>
            <a:endParaRPr lang="zh-SG" altLang="en-US"/>
          </a:p>
        </p:txBody>
      </p:sp>
      <p:sp>
        <p:nvSpPr>
          <p:cNvPr id="27" name="Text 25">
            <a:extLst>
              <a:ext uri="{FF2B5EF4-FFF2-40B4-BE49-F238E27FC236}">
                <a16:creationId xmlns:a16="http://schemas.microsoft.com/office/drawing/2014/main" id="{6D50B8E1-9DE7-096D-F667-1B4B34DE7397}"/>
              </a:ext>
            </a:extLst>
          </p:cNvPr>
          <p:cNvSpPr/>
          <p:nvPr/>
        </p:nvSpPr>
        <p:spPr>
          <a:xfrm>
            <a:off x="6772256" y="1441026"/>
            <a:ext cx="1636776" cy="874358"/>
          </a:xfrm>
          <a:prstGeom prst="rect">
            <a:avLst/>
          </a:prstGeom>
          <a:noFill/>
          <a:ln/>
        </p:spPr>
        <p:txBody>
          <a:bodyPr wrap="square" lIns="381" tIns="381" rIns="381" bIns="381" rtlCol="0" anchor="ctr">
            <a:normAutofit/>
          </a:bodyPr>
          <a:lstStyle/>
          <a:p>
            <a:pPr marL="0" indent="0" algn="ctr">
              <a:buNone/>
            </a:pPr>
            <a:r>
              <a:rPr lang="en-US" sz="1600" b="1" dirty="0">
                <a:solidFill>
                  <a:srgbClr val="1F4E79"/>
                </a:solidFill>
                <a:latin typeface="Calibri" pitchFamily="34" charset="0"/>
                <a:ea typeface="Calibri" pitchFamily="34" charset="-122"/>
                <a:cs typeface="Calibri" pitchFamily="34" charset="-120"/>
              </a:rPr>
              <a:t>Small gradients</a:t>
            </a:r>
            <a:endParaRPr lang="en-US" sz="1600" dirty="0"/>
          </a:p>
          <a:p>
            <a:pPr marL="0" indent="0" algn="ctr">
              <a:buNone/>
            </a:pPr>
            <a:r>
              <a:rPr lang="en-US" sz="1600" b="1" dirty="0">
                <a:solidFill>
                  <a:srgbClr val="1F4E79"/>
                </a:solidFill>
                <a:latin typeface="Calibri" pitchFamily="34" charset="0"/>
                <a:ea typeface="Calibri" pitchFamily="34" charset="-122"/>
                <a:cs typeface="Calibri" pitchFamily="34" charset="-120"/>
              </a:rPr>
              <a:t>&gt; 20% tolerable loss</a:t>
            </a:r>
            <a:endParaRPr lang="en-US" sz="1600" dirty="0"/>
          </a:p>
        </p:txBody>
      </p:sp>
      <p:sp>
        <p:nvSpPr>
          <p:cNvPr id="28" name="Text 26">
            <a:extLst>
              <a:ext uri="{FF2B5EF4-FFF2-40B4-BE49-F238E27FC236}">
                <a16:creationId xmlns:a16="http://schemas.microsoft.com/office/drawing/2014/main" id="{880026AD-06DF-B353-D94D-A26C2C9B7805}"/>
              </a:ext>
            </a:extLst>
          </p:cNvPr>
          <p:cNvSpPr/>
          <p:nvPr/>
        </p:nvSpPr>
        <p:spPr>
          <a:xfrm>
            <a:off x="4934312" y="2446865"/>
            <a:ext cx="3474720" cy="910931"/>
          </a:xfrm>
          <a:prstGeom prst="rect">
            <a:avLst/>
          </a:prstGeom>
          <a:noFill/>
          <a:ln/>
        </p:spPr>
        <p:txBody>
          <a:bodyPr wrap="square" lIns="0" tIns="0" rIns="0" bIns="0" rtlCol="0" anchor="ctr">
            <a:normAutofit/>
          </a:bodyPr>
          <a:lstStyle/>
          <a:p>
            <a:pPr marL="0" indent="0" algn="ctr">
              <a:buNone/>
            </a:pPr>
            <a:r>
              <a:rPr lang="en-US" b="1" dirty="0">
                <a:solidFill>
                  <a:srgbClr val="1F1F1F"/>
                </a:solidFill>
              </a:rPr>
              <a:t>Uniform protection over-protects the long tail of small gradients</a:t>
            </a:r>
            <a:endParaRPr lang="en-US" dirty="0"/>
          </a:p>
        </p:txBody>
      </p:sp>
      <p:sp>
        <p:nvSpPr>
          <p:cNvPr id="46" name="Text 43">
            <a:extLst>
              <a:ext uri="{FF2B5EF4-FFF2-40B4-BE49-F238E27FC236}">
                <a16:creationId xmlns:a16="http://schemas.microsoft.com/office/drawing/2014/main" id="{682C4027-EAC3-5572-4F0E-68A4A0EC0E84}"/>
              </a:ext>
            </a:extLst>
          </p:cNvPr>
          <p:cNvSpPr/>
          <p:nvPr/>
        </p:nvSpPr>
        <p:spPr>
          <a:xfrm>
            <a:off x="582143" y="3061890"/>
            <a:ext cx="8138160" cy="427387"/>
          </a:xfrm>
          <a:prstGeom prst="rect">
            <a:avLst/>
          </a:prstGeom>
          <a:noFill/>
          <a:ln/>
        </p:spPr>
        <p:txBody>
          <a:bodyPr wrap="square" lIns="0" tIns="0" rIns="0" bIns="0" rtlCol="0" anchor="ctr"/>
          <a:lstStyle/>
          <a:p>
            <a:pPr marL="0" indent="0">
              <a:buNone/>
            </a:pPr>
            <a:r>
              <a:rPr lang="en-US" sz="1600" i="1" dirty="0">
                <a:solidFill>
                  <a:srgbClr val="7F7F7F"/>
                </a:solidFill>
                <a:latin typeface="Calibri" pitchFamily="34" charset="0"/>
                <a:ea typeface="Calibri" pitchFamily="34" charset="-122"/>
                <a:cs typeface="Calibri" pitchFamily="34" charset="-120"/>
              </a:rPr>
              <a:t>DP tolerance numbers follow MLT [NSDI 2024]</a:t>
            </a:r>
          </a:p>
        </p:txBody>
      </p:sp>
      <p:sp>
        <p:nvSpPr>
          <p:cNvPr id="49" name="文本框 13">
            <a:extLst>
              <a:ext uri="{FF2B5EF4-FFF2-40B4-BE49-F238E27FC236}">
                <a16:creationId xmlns:a16="http://schemas.microsoft.com/office/drawing/2014/main" id="{EC68A985-1C53-3291-46E9-0E84F6732057}"/>
              </a:ext>
            </a:extLst>
          </p:cNvPr>
          <p:cNvSpPr>
            <a:spLocks noGrp="1"/>
          </p:cNvSpPr>
          <p:nvPr/>
        </p:nvSpPr>
        <p:spPr>
          <a:xfrm>
            <a:off x="1130783" y="3954786"/>
            <a:ext cx="7143750" cy="457200"/>
          </a:xfrm>
          <a:prstGeom prst="roundRect">
            <a:avLst>
              <a:gd name="adj" fmla="val 20632"/>
            </a:avLst>
          </a:prstGeom>
          <a:solidFill>
            <a:srgbClr val="F3F3F3"/>
          </a:solidFill>
          <a:ln w="9525">
            <a:solidFill>
              <a:srgbClr val="D0D0D0"/>
            </a:solidFill>
            <a:prstDash val="solid"/>
          </a:ln>
        </p:spPr>
        <p:txBody>
          <a:bodyPr wrap="square" lIns="91440" tIns="45720" rIns="91440" bIns="45720" anchor="ctr">
            <a:noAutofit/>
          </a:bodyPr>
          <a:lstStyle/>
          <a:p>
            <a:pPr algn="ctr"/>
            <a:r>
              <a:rPr lang="en-US" altLang="zh-SG" b="1" dirty="0">
                <a:solidFill>
                  <a:srgbClr val="1F1F1F"/>
                </a:solidFill>
                <a:latin typeface="Calibri" pitchFamily="34" charset="0"/>
                <a:ea typeface="Calibri" pitchFamily="34" charset="-122"/>
                <a:cs typeface="Calibri" pitchFamily="34" charset="-120"/>
              </a:rPr>
              <a:t>Data Parallelism (DP): importance varies with gradient magnitude</a:t>
            </a:r>
            <a:endParaRPr lang="en-US" altLang="zh-SG" dirty="0"/>
          </a:p>
        </p:txBody>
      </p:sp>
    </p:spTree>
    <p:extLst>
      <p:ext uri="{BB962C8B-B14F-4D97-AF65-F5344CB8AC3E}">
        <p14:creationId xmlns:p14="http://schemas.microsoft.com/office/powerpoint/2010/main" val="19048838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540F2-CCEA-A9EE-0771-A47B7F4BC56B}"/>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73067E0D-80B4-55B6-EE91-F2A57C939D4B}"/>
              </a:ext>
            </a:extLst>
          </p:cNvPr>
          <p:cNvSpPr/>
          <p:nvPr/>
        </p:nvSpPr>
        <p:spPr>
          <a:xfrm>
            <a:off x="283464" y="73152"/>
            <a:ext cx="8549640" cy="502920"/>
          </a:xfrm>
          <a:prstGeom prst="rect">
            <a:avLst/>
          </a:prstGeom>
          <a:noFill/>
          <a:ln/>
        </p:spPr>
        <p:txBody>
          <a:bodyPr wrap="square" lIns="0" tIns="0" rIns="0" bIns="0" rtlCol="0" anchor="ctr">
            <a:normAutofit/>
          </a:bodyPr>
          <a:lstStyle/>
          <a:p>
            <a:pPr marL="0" indent="0">
              <a:buNone/>
            </a:pPr>
            <a:r>
              <a:rPr lang="en-US" sz="2800" b="1" dirty="0">
                <a:solidFill>
                  <a:srgbClr val="111111"/>
                </a:solidFill>
                <a:latin typeface="Calibri" panose="020F0502020204030204" pitchFamily="34" charset="0"/>
                <a:ea typeface="Calibri Light" pitchFamily="34" charset="-122"/>
                <a:cs typeface="Calibri" panose="020F0502020204030204" pitchFamily="34" charset="0"/>
              </a:rPr>
              <a:t>Training traffic is not homogeneous</a:t>
            </a:r>
            <a:endParaRPr lang="en-US" sz="2800" b="1" dirty="0">
              <a:latin typeface="Calibri" panose="020F0502020204030204" pitchFamily="34" charset="0"/>
              <a:cs typeface="Calibri" panose="020F0502020204030204" pitchFamily="34" charset="0"/>
            </a:endParaRPr>
          </a:p>
        </p:txBody>
      </p:sp>
      <p:sp>
        <p:nvSpPr>
          <p:cNvPr id="4" name="Text 2">
            <a:extLst>
              <a:ext uri="{FF2B5EF4-FFF2-40B4-BE49-F238E27FC236}">
                <a16:creationId xmlns:a16="http://schemas.microsoft.com/office/drawing/2014/main" id="{7947CFAF-8AE2-B4DA-FBEA-78DECFE923A6}"/>
              </a:ext>
            </a:extLst>
          </p:cNvPr>
          <p:cNvSpPr/>
          <p:nvPr/>
        </p:nvSpPr>
        <p:spPr>
          <a:xfrm>
            <a:off x="2359152" y="4882896"/>
            <a:ext cx="4800600" cy="182880"/>
          </a:xfrm>
          <a:prstGeom prst="rect">
            <a:avLst/>
          </a:prstGeom>
          <a:noFill/>
          <a:ln/>
        </p:spPr>
        <p:txBody>
          <a:bodyPr wrap="square" lIns="0" tIns="0" rIns="0" bIns="0" rtlCol="0" anchor="ctr"/>
          <a:lstStyle/>
          <a:p>
            <a:pPr marL="0" indent="0" algn="ctr">
              <a:buNone/>
            </a:pPr>
            <a:r>
              <a:rPr lang="en-US" sz="800" dirty="0">
                <a:solidFill>
                  <a:srgbClr val="8C8C8C"/>
                </a:solidFill>
                <a:latin typeface="Calibri" pitchFamily="34" charset="0"/>
                <a:ea typeface="Calibri" pitchFamily="34" charset="-122"/>
                <a:cs typeface="Calibri" pitchFamily="34" charset="-120"/>
              </a:rPr>
              <a:t>The 10th Asia-Pacific Workshop on Networking (APNet '26), August 2026</a:t>
            </a:r>
            <a:endParaRPr lang="en-US" sz="800" dirty="0"/>
          </a:p>
        </p:txBody>
      </p:sp>
      <p:sp>
        <p:nvSpPr>
          <p:cNvPr id="5" name="Text 3">
            <a:extLst>
              <a:ext uri="{FF2B5EF4-FFF2-40B4-BE49-F238E27FC236}">
                <a16:creationId xmlns:a16="http://schemas.microsoft.com/office/drawing/2014/main" id="{0FC462A6-DDEC-D4F1-32F2-50BB56175B12}"/>
              </a:ext>
            </a:extLst>
          </p:cNvPr>
          <p:cNvSpPr/>
          <p:nvPr/>
        </p:nvSpPr>
        <p:spPr>
          <a:xfrm>
            <a:off x="8668512" y="4882896"/>
            <a:ext cx="393192" cy="182880"/>
          </a:xfrm>
          <a:prstGeom prst="rect">
            <a:avLst/>
          </a:prstGeom>
          <a:noFill/>
          <a:ln/>
        </p:spPr>
        <p:txBody>
          <a:bodyPr wrap="square" lIns="0" tIns="0" rIns="0" bIns="0" rtlCol="0" anchor="ctr"/>
          <a:lstStyle/>
          <a:p>
            <a:pPr marL="0" indent="0" algn="r">
              <a:buNone/>
            </a:pPr>
            <a:r>
              <a:rPr lang="en-US" sz="650" dirty="0">
                <a:solidFill>
                  <a:srgbClr val="8C8C8C"/>
                </a:solidFill>
                <a:latin typeface="Calibri" pitchFamily="34" charset="0"/>
                <a:ea typeface="Calibri" pitchFamily="34" charset="-122"/>
                <a:cs typeface="Calibri" pitchFamily="34" charset="-120"/>
              </a:rPr>
              <a:t>3</a:t>
            </a:r>
            <a:endParaRPr lang="en-US" sz="650" dirty="0"/>
          </a:p>
        </p:txBody>
      </p:sp>
      <p:sp>
        <p:nvSpPr>
          <p:cNvPr id="31" name="Shape 29">
            <a:extLst>
              <a:ext uri="{FF2B5EF4-FFF2-40B4-BE49-F238E27FC236}">
                <a16:creationId xmlns:a16="http://schemas.microsoft.com/office/drawing/2014/main" id="{6F8D387C-31F0-DA3F-5073-D2FCE8854461}"/>
              </a:ext>
            </a:extLst>
          </p:cNvPr>
          <p:cNvSpPr/>
          <p:nvPr/>
        </p:nvSpPr>
        <p:spPr>
          <a:xfrm>
            <a:off x="6187678" y="1338496"/>
            <a:ext cx="2064195" cy="438912"/>
          </a:xfrm>
          <a:prstGeom prst="roundRect">
            <a:avLst>
              <a:gd name="adj" fmla="val 10417"/>
            </a:avLst>
          </a:prstGeom>
          <a:solidFill>
            <a:srgbClr val="FCE4D6"/>
          </a:solidFill>
          <a:ln w="12700">
            <a:solidFill>
              <a:srgbClr val="D9534F"/>
            </a:solidFill>
            <a:prstDash val="solid"/>
          </a:ln>
        </p:spPr>
        <p:txBody>
          <a:bodyPr/>
          <a:lstStyle/>
          <a:p>
            <a:endParaRPr lang="zh-SG" altLang="en-US" sz="2400"/>
          </a:p>
        </p:txBody>
      </p:sp>
      <p:sp>
        <p:nvSpPr>
          <p:cNvPr id="32" name="Text 30">
            <a:extLst>
              <a:ext uri="{FF2B5EF4-FFF2-40B4-BE49-F238E27FC236}">
                <a16:creationId xmlns:a16="http://schemas.microsoft.com/office/drawing/2014/main" id="{B0A242D3-71BA-7EBA-205F-07FBC83B2146}"/>
              </a:ext>
            </a:extLst>
          </p:cNvPr>
          <p:cNvSpPr/>
          <p:nvPr/>
        </p:nvSpPr>
        <p:spPr>
          <a:xfrm>
            <a:off x="6246440" y="1356784"/>
            <a:ext cx="1890630" cy="402336"/>
          </a:xfrm>
          <a:prstGeom prst="rect">
            <a:avLst/>
          </a:prstGeom>
          <a:noFill/>
          <a:ln/>
        </p:spPr>
        <p:txBody>
          <a:bodyPr wrap="square" lIns="381" tIns="381" rIns="381" bIns="381" rtlCol="0" anchor="ctr">
            <a:normAutofit/>
          </a:bodyPr>
          <a:lstStyle/>
          <a:p>
            <a:pPr marL="0" indent="0" algn="ctr">
              <a:buNone/>
            </a:pPr>
            <a:r>
              <a:rPr lang="en-US" sz="1400" b="1" dirty="0">
                <a:solidFill>
                  <a:srgbClr val="1F1F1F"/>
                </a:solidFill>
                <a:latin typeface="Calibri" pitchFamily="34" charset="0"/>
                <a:ea typeface="Calibri" pitchFamily="34" charset="-122"/>
                <a:cs typeface="Calibri" pitchFamily="34" charset="-120"/>
              </a:rPr>
              <a:t>Stage 1</a:t>
            </a:r>
            <a:endParaRPr lang="en-US" sz="1400" dirty="0"/>
          </a:p>
        </p:txBody>
      </p:sp>
      <p:sp>
        <p:nvSpPr>
          <p:cNvPr id="42" name="Text 40">
            <a:extLst>
              <a:ext uri="{FF2B5EF4-FFF2-40B4-BE49-F238E27FC236}">
                <a16:creationId xmlns:a16="http://schemas.microsoft.com/office/drawing/2014/main" id="{7D0C9E4F-2D8E-BD99-3113-E7FA8C5AC0A7}"/>
              </a:ext>
            </a:extLst>
          </p:cNvPr>
          <p:cNvSpPr/>
          <p:nvPr/>
        </p:nvSpPr>
        <p:spPr>
          <a:xfrm>
            <a:off x="6313992" y="3300408"/>
            <a:ext cx="2551116" cy="201168"/>
          </a:xfrm>
          <a:prstGeom prst="rect">
            <a:avLst/>
          </a:prstGeom>
          <a:noFill/>
          <a:ln/>
        </p:spPr>
        <p:txBody>
          <a:bodyPr wrap="square" lIns="0" tIns="0" rIns="0" bIns="0" rtlCol="0" anchor="ctr"/>
          <a:lstStyle/>
          <a:p>
            <a:pPr marL="0" indent="0">
              <a:buNone/>
            </a:pPr>
            <a:r>
              <a:rPr lang="en-US" sz="1050" i="1" dirty="0">
                <a:solidFill>
                  <a:srgbClr val="C00000"/>
                </a:solidFill>
              </a:rPr>
              <a:t>earlier boundary: more sensitive</a:t>
            </a:r>
            <a:endParaRPr lang="en-US" sz="1050" dirty="0"/>
          </a:p>
        </p:txBody>
      </p:sp>
      <p:sp>
        <p:nvSpPr>
          <p:cNvPr id="43" name="Text 41">
            <a:extLst>
              <a:ext uri="{FF2B5EF4-FFF2-40B4-BE49-F238E27FC236}">
                <a16:creationId xmlns:a16="http://schemas.microsoft.com/office/drawing/2014/main" id="{E1CC18E5-DC86-20E5-E450-747D948E90C6}"/>
              </a:ext>
            </a:extLst>
          </p:cNvPr>
          <p:cNvSpPr/>
          <p:nvPr/>
        </p:nvSpPr>
        <p:spPr>
          <a:xfrm>
            <a:off x="6140993" y="1832447"/>
            <a:ext cx="2371146" cy="201168"/>
          </a:xfrm>
          <a:prstGeom prst="rect">
            <a:avLst/>
          </a:prstGeom>
          <a:noFill/>
          <a:ln/>
        </p:spPr>
        <p:txBody>
          <a:bodyPr wrap="square" lIns="0" tIns="0" rIns="0" bIns="0" rtlCol="0" anchor="ctr"/>
          <a:lstStyle/>
          <a:p>
            <a:pPr marL="0" indent="0" algn="r">
              <a:buNone/>
            </a:pPr>
            <a:r>
              <a:rPr lang="en-US" sz="1050" i="1" dirty="0">
                <a:solidFill>
                  <a:srgbClr val="70AD47"/>
                </a:solidFill>
              </a:rPr>
              <a:t>later boundary: relatively more tolerant</a:t>
            </a:r>
            <a:endParaRPr lang="en-US" sz="1050" dirty="0"/>
          </a:p>
        </p:txBody>
      </p:sp>
      <p:sp>
        <p:nvSpPr>
          <p:cNvPr id="45" name="Text 42">
            <a:extLst>
              <a:ext uri="{FF2B5EF4-FFF2-40B4-BE49-F238E27FC236}">
                <a16:creationId xmlns:a16="http://schemas.microsoft.com/office/drawing/2014/main" id="{5EEDA524-9A8B-2345-76CE-596C47A09D57}"/>
              </a:ext>
            </a:extLst>
          </p:cNvPr>
          <p:cNvSpPr/>
          <p:nvPr/>
        </p:nvSpPr>
        <p:spPr>
          <a:xfrm>
            <a:off x="195895" y="800700"/>
            <a:ext cx="8472617" cy="457200"/>
          </a:xfrm>
          <a:prstGeom prst="rect">
            <a:avLst/>
          </a:prstGeom>
          <a:noFill/>
          <a:ln/>
        </p:spPr>
        <p:txBody>
          <a:bodyPr wrap="square" lIns="0" tIns="0" rIns="0" bIns="0" rtlCol="0" anchor="ctr">
            <a:normAutofit fontScale="92500"/>
          </a:bodyPr>
          <a:lstStyle/>
          <a:p>
            <a:pPr marL="0" indent="0" algn="ctr">
              <a:buNone/>
            </a:pPr>
            <a:r>
              <a:rPr lang="en-US" sz="2000" b="1" dirty="0">
                <a:solidFill>
                  <a:srgbClr val="1F1F1F"/>
                </a:solidFill>
              </a:rPr>
              <a:t>Observation: Layer 6 drops degrade earlier and more sharply than Layer 18 drops.</a:t>
            </a:r>
            <a:endParaRPr lang="en-US" sz="2000" dirty="0"/>
          </a:p>
        </p:txBody>
      </p:sp>
      <p:pic>
        <p:nvPicPr>
          <p:cNvPr id="47" name="图片 31">
            <a:extLst>
              <a:ext uri="{FF2B5EF4-FFF2-40B4-BE49-F238E27FC236}">
                <a16:creationId xmlns:a16="http://schemas.microsoft.com/office/drawing/2014/main" id="{42672EC6-290E-81EF-B39B-EA7CAA719EC2}"/>
              </a:ext>
            </a:extLst>
          </p:cNvPr>
          <p:cNvPicPr>
            <a:picLocks noChangeAspect="1"/>
          </p:cNvPicPr>
          <p:nvPr/>
        </p:nvPicPr>
        <p:blipFill>
          <a:blip r:embed="rId3"/>
          <a:stretch/>
        </p:blipFill>
        <p:spPr>
          <a:xfrm>
            <a:off x="487549" y="1482376"/>
            <a:ext cx="5334000" cy="2464955"/>
          </a:xfrm>
          <a:prstGeom prst="rect">
            <a:avLst/>
          </a:prstGeom>
        </p:spPr>
      </p:pic>
      <p:sp>
        <p:nvSpPr>
          <p:cNvPr id="49" name="Shape 29">
            <a:extLst>
              <a:ext uri="{FF2B5EF4-FFF2-40B4-BE49-F238E27FC236}">
                <a16:creationId xmlns:a16="http://schemas.microsoft.com/office/drawing/2014/main" id="{6589FE08-4DA0-5600-23E7-134ECBAD9CF1}"/>
              </a:ext>
            </a:extLst>
          </p:cNvPr>
          <p:cNvSpPr/>
          <p:nvPr/>
        </p:nvSpPr>
        <p:spPr>
          <a:xfrm>
            <a:off x="6185379" y="2075712"/>
            <a:ext cx="2064195" cy="438912"/>
          </a:xfrm>
          <a:prstGeom prst="roundRect">
            <a:avLst>
              <a:gd name="adj" fmla="val 10417"/>
            </a:avLst>
          </a:prstGeom>
          <a:solidFill>
            <a:srgbClr val="FCE4D6"/>
          </a:solidFill>
          <a:ln w="12700">
            <a:solidFill>
              <a:srgbClr val="D9534F"/>
            </a:solidFill>
            <a:prstDash val="solid"/>
          </a:ln>
        </p:spPr>
        <p:txBody>
          <a:bodyPr/>
          <a:lstStyle/>
          <a:p>
            <a:endParaRPr lang="zh-SG" altLang="en-US" sz="2400"/>
          </a:p>
        </p:txBody>
      </p:sp>
      <p:sp>
        <p:nvSpPr>
          <p:cNvPr id="50" name="Text 30">
            <a:extLst>
              <a:ext uri="{FF2B5EF4-FFF2-40B4-BE49-F238E27FC236}">
                <a16:creationId xmlns:a16="http://schemas.microsoft.com/office/drawing/2014/main" id="{8851A0DA-B238-0EBA-538B-77BC26AA1EEA}"/>
              </a:ext>
            </a:extLst>
          </p:cNvPr>
          <p:cNvSpPr/>
          <p:nvPr/>
        </p:nvSpPr>
        <p:spPr>
          <a:xfrm>
            <a:off x="6244141" y="2094000"/>
            <a:ext cx="1890630" cy="402336"/>
          </a:xfrm>
          <a:prstGeom prst="rect">
            <a:avLst/>
          </a:prstGeom>
          <a:noFill/>
          <a:ln/>
        </p:spPr>
        <p:txBody>
          <a:bodyPr wrap="square" lIns="381" tIns="381" rIns="381" bIns="381" rtlCol="0" anchor="ctr">
            <a:normAutofit/>
          </a:bodyPr>
          <a:lstStyle/>
          <a:p>
            <a:pPr marL="0" indent="0" algn="ctr">
              <a:buNone/>
            </a:pPr>
            <a:r>
              <a:rPr lang="en-US" sz="1400" b="1" dirty="0">
                <a:solidFill>
                  <a:srgbClr val="1F1F1F"/>
                </a:solidFill>
                <a:latin typeface="Calibri" pitchFamily="34" charset="0"/>
                <a:ea typeface="Calibri" pitchFamily="34" charset="-122"/>
                <a:cs typeface="Calibri" pitchFamily="34" charset="-120"/>
              </a:rPr>
              <a:t>Stage 2</a:t>
            </a:r>
            <a:endParaRPr lang="en-US" sz="1400" dirty="0"/>
          </a:p>
        </p:txBody>
      </p:sp>
      <p:sp>
        <p:nvSpPr>
          <p:cNvPr id="51" name="Shape 29">
            <a:extLst>
              <a:ext uri="{FF2B5EF4-FFF2-40B4-BE49-F238E27FC236}">
                <a16:creationId xmlns:a16="http://schemas.microsoft.com/office/drawing/2014/main" id="{57AE5FAC-25AC-792C-D87F-C68D010A605A}"/>
              </a:ext>
            </a:extLst>
          </p:cNvPr>
          <p:cNvSpPr/>
          <p:nvPr/>
        </p:nvSpPr>
        <p:spPr>
          <a:xfrm>
            <a:off x="6185379" y="2812928"/>
            <a:ext cx="2064195" cy="438912"/>
          </a:xfrm>
          <a:prstGeom prst="roundRect">
            <a:avLst>
              <a:gd name="adj" fmla="val 10417"/>
            </a:avLst>
          </a:prstGeom>
          <a:solidFill>
            <a:srgbClr val="FCE4D6"/>
          </a:solidFill>
          <a:ln w="12700">
            <a:solidFill>
              <a:srgbClr val="D9534F"/>
            </a:solidFill>
            <a:prstDash val="solid"/>
          </a:ln>
        </p:spPr>
        <p:txBody>
          <a:bodyPr/>
          <a:lstStyle/>
          <a:p>
            <a:endParaRPr lang="zh-SG" altLang="en-US" sz="2400"/>
          </a:p>
        </p:txBody>
      </p:sp>
      <p:sp>
        <p:nvSpPr>
          <p:cNvPr id="52" name="Text 30">
            <a:extLst>
              <a:ext uri="{FF2B5EF4-FFF2-40B4-BE49-F238E27FC236}">
                <a16:creationId xmlns:a16="http://schemas.microsoft.com/office/drawing/2014/main" id="{FCE30481-12E7-A33D-C58D-0289CFCABB8B}"/>
              </a:ext>
            </a:extLst>
          </p:cNvPr>
          <p:cNvSpPr/>
          <p:nvPr/>
        </p:nvSpPr>
        <p:spPr>
          <a:xfrm>
            <a:off x="6244141" y="2831216"/>
            <a:ext cx="1890630" cy="402336"/>
          </a:xfrm>
          <a:prstGeom prst="rect">
            <a:avLst/>
          </a:prstGeom>
          <a:noFill/>
          <a:ln/>
        </p:spPr>
        <p:txBody>
          <a:bodyPr wrap="square" lIns="381" tIns="381" rIns="381" bIns="381" rtlCol="0" anchor="ctr">
            <a:normAutofit/>
          </a:bodyPr>
          <a:lstStyle/>
          <a:p>
            <a:pPr marL="0" indent="0" algn="ctr">
              <a:buNone/>
            </a:pPr>
            <a:r>
              <a:rPr lang="en-US" sz="1400" b="1" dirty="0">
                <a:solidFill>
                  <a:srgbClr val="1F1F1F"/>
                </a:solidFill>
                <a:latin typeface="Calibri" pitchFamily="34" charset="0"/>
                <a:ea typeface="Calibri" pitchFamily="34" charset="-122"/>
                <a:cs typeface="Calibri" pitchFamily="34" charset="-120"/>
              </a:rPr>
              <a:t>Stage 3</a:t>
            </a:r>
            <a:endParaRPr lang="en-US" sz="1400" dirty="0"/>
          </a:p>
        </p:txBody>
      </p:sp>
      <p:sp>
        <p:nvSpPr>
          <p:cNvPr id="53" name="Shape 29">
            <a:extLst>
              <a:ext uri="{FF2B5EF4-FFF2-40B4-BE49-F238E27FC236}">
                <a16:creationId xmlns:a16="http://schemas.microsoft.com/office/drawing/2014/main" id="{184476E0-CF7A-31F1-3A4E-CF46486C69DF}"/>
              </a:ext>
            </a:extLst>
          </p:cNvPr>
          <p:cNvSpPr/>
          <p:nvPr/>
        </p:nvSpPr>
        <p:spPr>
          <a:xfrm>
            <a:off x="6185379" y="3550144"/>
            <a:ext cx="2064195" cy="438912"/>
          </a:xfrm>
          <a:prstGeom prst="roundRect">
            <a:avLst>
              <a:gd name="adj" fmla="val 10417"/>
            </a:avLst>
          </a:prstGeom>
          <a:solidFill>
            <a:srgbClr val="FCE4D6"/>
          </a:solidFill>
          <a:ln w="12700">
            <a:solidFill>
              <a:srgbClr val="D9534F"/>
            </a:solidFill>
            <a:prstDash val="solid"/>
          </a:ln>
        </p:spPr>
        <p:txBody>
          <a:bodyPr/>
          <a:lstStyle/>
          <a:p>
            <a:endParaRPr lang="zh-SG" altLang="en-US" sz="2400"/>
          </a:p>
        </p:txBody>
      </p:sp>
      <p:sp>
        <p:nvSpPr>
          <p:cNvPr id="54" name="Text 30">
            <a:extLst>
              <a:ext uri="{FF2B5EF4-FFF2-40B4-BE49-F238E27FC236}">
                <a16:creationId xmlns:a16="http://schemas.microsoft.com/office/drawing/2014/main" id="{2F5C602D-5316-3939-90FE-4A85F9D2CD6C}"/>
              </a:ext>
            </a:extLst>
          </p:cNvPr>
          <p:cNvSpPr/>
          <p:nvPr/>
        </p:nvSpPr>
        <p:spPr>
          <a:xfrm>
            <a:off x="6244141" y="3568432"/>
            <a:ext cx="1890630" cy="402336"/>
          </a:xfrm>
          <a:prstGeom prst="rect">
            <a:avLst/>
          </a:prstGeom>
          <a:noFill/>
          <a:ln/>
        </p:spPr>
        <p:txBody>
          <a:bodyPr wrap="square" lIns="381" tIns="381" rIns="381" bIns="381" rtlCol="0" anchor="ctr">
            <a:normAutofit/>
          </a:bodyPr>
          <a:lstStyle/>
          <a:p>
            <a:pPr marL="0" indent="0" algn="ctr">
              <a:buNone/>
            </a:pPr>
            <a:r>
              <a:rPr lang="en-US" sz="1400" b="1" dirty="0">
                <a:solidFill>
                  <a:srgbClr val="1F1F1F"/>
                </a:solidFill>
                <a:latin typeface="Calibri" pitchFamily="34" charset="0"/>
                <a:ea typeface="Calibri" pitchFamily="34" charset="-122"/>
                <a:cs typeface="Calibri" pitchFamily="34" charset="-120"/>
              </a:rPr>
              <a:t>Stage 4</a:t>
            </a:r>
            <a:endParaRPr lang="en-US" sz="1400" dirty="0"/>
          </a:p>
        </p:txBody>
      </p:sp>
      <p:cxnSp>
        <p:nvCxnSpPr>
          <p:cNvPr id="56" name="直线箭头连接符 55">
            <a:extLst>
              <a:ext uri="{FF2B5EF4-FFF2-40B4-BE49-F238E27FC236}">
                <a16:creationId xmlns:a16="http://schemas.microsoft.com/office/drawing/2014/main" id="{A3E49E4D-D7FB-A140-F068-0371C6DEDA6A}"/>
              </a:ext>
            </a:extLst>
          </p:cNvPr>
          <p:cNvCxnSpPr>
            <a:stCxn id="31" idx="2"/>
            <a:endCxn id="49" idx="0"/>
          </p:cNvCxnSpPr>
          <p:nvPr/>
        </p:nvCxnSpPr>
        <p:spPr>
          <a:xfrm flipH="1">
            <a:off x="7217477" y="1777408"/>
            <a:ext cx="2299" cy="298304"/>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cxnSp>
        <p:nvCxnSpPr>
          <p:cNvPr id="57" name="直线箭头连接符 56">
            <a:extLst>
              <a:ext uri="{FF2B5EF4-FFF2-40B4-BE49-F238E27FC236}">
                <a16:creationId xmlns:a16="http://schemas.microsoft.com/office/drawing/2014/main" id="{3B7ECD0B-EBBE-404C-5D8C-A3A7F346CDCE}"/>
              </a:ext>
            </a:extLst>
          </p:cNvPr>
          <p:cNvCxnSpPr/>
          <p:nvPr/>
        </p:nvCxnSpPr>
        <p:spPr>
          <a:xfrm flipH="1">
            <a:off x="7215177" y="2514624"/>
            <a:ext cx="2299" cy="298304"/>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cxnSp>
        <p:nvCxnSpPr>
          <p:cNvPr id="58" name="直线箭头连接符 57">
            <a:extLst>
              <a:ext uri="{FF2B5EF4-FFF2-40B4-BE49-F238E27FC236}">
                <a16:creationId xmlns:a16="http://schemas.microsoft.com/office/drawing/2014/main" id="{A94C537D-059B-F3B9-67F0-0B38D530CD79}"/>
              </a:ext>
            </a:extLst>
          </p:cNvPr>
          <p:cNvCxnSpPr/>
          <p:nvPr/>
        </p:nvCxnSpPr>
        <p:spPr>
          <a:xfrm flipH="1">
            <a:off x="7215177" y="3270128"/>
            <a:ext cx="2299" cy="298304"/>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sp>
        <p:nvSpPr>
          <p:cNvPr id="59" name="文本框 13">
            <a:extLst>
              <a:ext uri="{FF2B5EF4-FFF2-40B4-BE49-F238E27FC236}">
                <a16:creationId xmlns:a16="http://schemas.microsoft.com/office/drawing/2014/main" id="{968A0B59-D26B-6722-2CC5-B911BCE0FE8E}"/>
              </a:ext>
            </a:extLst>
          </p:cNvPr>
          <p:cNvSpPr>
            <a:spLocks noGrp="1"/>
          </p:cNvSpPr>
          <p:nvPr/>
        </p:nvSpPr>
        <p:spPr>
          <a:xfrm>
            <a:off x="1073821" y="4214614"/>
            <a:ext cx="7143750" cy="457200"/>
          </a:xfrm>
          <a:prstGeom prst="roundRect">
            <a:avLst>
              <a:gd name="adj" fmla="val 20632"/>
            </a:avLst>
          </a:prstGeom>
          <a:solidFill>
            <a:srgbClr val="F3F3F3"/>
          </a:solidFill>
          <a:ln w="9525">
            <a:solidFill>
              <a:srgbClr val="D0D0D0"/>
            </a:solidFill>
            <a:prstDash val="solid"/>
          </a:ln>
        </p:spPr>
        <p:txBody>
          <a:bodyPr wrap="square" lIns="91440" tIns="45720" rIns="91440" bIns="45720" anchor="ctr">
            <a:noAutofit/>
          </a:bodyPr>
          <a:lstStyle/>
          <a:p>
            <a:pPr algn="ctr"/>
            <a:r>
              <a:rPr lang="en-US" altLang="zh-SG" b="1" dirty="0">
                <a:solidFill>
                  <a:srgbClr val="1F1F1F"/>
                </a:solidFill>
                <a:latin typeface="Calibri" pitchFamily="34" charset="0"/>
                <a:ea typeface="Calibri" pitchFamily="34" charset="-122"/>
                <a:cs typeface="Calibri" pitchFamily="34" charset="-120"/>
              </a:rPr>
              <a:t>Pipeline Parallelism (PP): sensitivity varies with pipeline depth</a:t>
            </a:r>
            <a:endParaRPr lang="en-US" altLang="zh-SG" dirty="0"/>
          </a:p>
        </p:txBody>
      </p:sp>
    </p:spTree>
    <p:extLst>
      <p:ext uri="{BB962C8B-B14F-4D97-AF65-F5344CB8AC3E}">
        <p14:creationId xmlns:p14="http://schemas.microsoft.com/office/powerpoint/2010/main" val="15691037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283464" y="73152"/>
            <a:ext cx="8549640" cy="502920"/>
          </a:xfrm>
          <a:prstGeom prst="rect">
            <a:avLst/>
          </a:prstGeom>
          <a:noFill/>
          <a:ln/>
        </p:spPr>
        <p:txBody>
          <a:bodyPr wrap="square" lIns="0" tIns="0" rIns="0" bIns="0" rtlCol="0" anchor="ctr">
            <a:normAutofit/>
          </a:bodyPr>
          <a:lstStyle/>
          <a:p>
            <a:pPr marL="0" indent="0">
              <a:buNone/>
            </a:pPr>
            <a:r>
              <a:rPr lang="en-US" sz="2800" b="1" dirty="0">
                <a:solidFill>
                  <a:srgbClr val="111111"/>
                </a:solidFill>
                <a:latin typeface="Calibri" panose="020F0502020204030204" pitchFamily="34" charset="0"/>
                <a:ea typeface="Calibri Light" pitchFamily="34" charset="-122"/>
                <a:cs typeface="Calibri" panose="020F0502020204030204" pitchFamily="34" charset="0"/>
              </a:rPr>
              <a:t>Training traffic is not homogeneous</a:t>
            </a:r>
            <a:endParaRPr lang="en-US" sz="2800" b="1" dirty="0">
              <a:latin typeface="Calibri" panose="020F0502020204030204" pitchFamily="34" charset="0"/>
              <a:cs typeface="Calibri" panose="020F0502020204030204" pitchFamily="34" charset="0"/>
            </a:endParaRPr>
          </a:p>
        </p:txBody>
      </p:sp>
      <p:sp>
        <p:nvSpPr>
          <p:cNvPr id="4" name="Text 2"/>
          <p:cNvSpPr/>
          <p:nvPr/>
        </p:nvSpPr>
        <p:spPr>
          <a:xfrm>
            <a:off x="2359152" y="4882896"/>
            <a:ext cx="4800600" cy="182880"/>
          </a:xfrm>
          <a:prstGeom prst="rect">
            <a:avLst/>
          </a:prstGeom>
          <a:noFill/>
          <a:ln/>
        </p:spPr>
        <p:txBody>
          <a:bodyPr wrap="square" lIns="0" tIns="0" rIns="0" bIns="0" rtlCol="0" anchor="ctr"/>
          <a:lstStyle/>
          <a:p>
            <a:pPr marL="0" indent="0" algn="ctr">
              <a:buNone/>
            </a:pPr>
            <a:r>
              <a:rPr lang="en-US" sz="800" dirty="0">
                <a:solidFill>
                  <a:srgbClr val="8C8C8C"/>
                </a:solidFill>
                <a:latin typeface="Calibri" pitchFamily="34" charset="0"/>
                <a:ea typeface="Calibri" pitchFamily="34" charset="-122"/>
                <a:cs typeface="Calibri" pitchFamily="34" charset="-120"/>
              </a:rPr>
              <a:t>The 10th Asia-Pacific Workshop on Networking (APNet '26), August 2026</a:t>
            </a:r>
            <a:endParaRPr lang="en-US" sz="800" dirty="0"/>
          </a:p>
        </p:txBody>
      </p:sp>
      <p:sp>
        <p:nvSpPr>
          <p:cNvPr id="5" name="Text 3"/>
          <p:cNvSpPr/>
          <p:nvPr/>
        </p:nvSpPr>
        <p:spPr>
          <a:xfrm>
            <a:off x="8668512" y="4882896"/>
            <a:ext cx="393192" cy="182880"/>
          </a:xfrm>
          <a:prstGeom prst="rect">
            <a:avLst/>
          </a:prstGeom>
          <a:noFill/>
          <a:ln/>
        </p:spPr>
        <p:txBody>
          <a:bodyPr wrap="square" lIns="0" tIns="0" rIns="0" bIns="0" rtlCol="0" anchor="ctr"/>
          <a:lstStyle/>
          <a:p>
            <a:pPr marL="0" indent="0" algn="r">
              <a:buNone/>
            </a:pPr>
            <a:r>
              <a:rPr lang="en-US" sz="650" dirty="0">
                <a:solidFill>
                  <a:srgbClr val="8C8C8C"/>
                </a:solidFill>
                <a:latin typeface="Calibri" pitchFamily="34" charset="0"/>
                <a:ea typeface="Calibri" pitchFamily="34" charset="-122"/>
                <a:cs typeface="Calibri" pitchFamily="34" charset="-120"/>
              </a:rPr>
              <a:t>3</a:t>
            </a:r>
            <a:endParaRPr lang="en-US" sz="650" dirty="0"/>
          </a:p>
        </p:txBody>
      </p:sp>
      <p:sp>
        <p:nvSpPr>
          <p:cNvPr id="6" name="Shape 4"/>
          <p:cNvSpPr/>
          <p:nvPr/>
        </p:nvSpPr>
        <p:spPr>
          <a:xfrm>
            <a:off x="365760" y="829235"/>
            <a:ext cx="4069080" cy="3886200"/>
          </a:xfrm>
          <a:prstGeom prst="roundRect">
            <a:avLst>
              <a:gd name="adj" fmla="val 980"/>
            </a:avLst>
          </a:prstGeom>
          <a:solidFill>
            <a:srgbClr val="FFFFFF"/>
          </a:solidFill>
          <a:ln w="12700">
            <a:solidFill>
              <a:srgbClr val="BFBFBF"/>
            </a:solidFill>
            <a:prstDash val="solid"/>
          </a:ln>
        </p:spPr>
        <p:txBody>
          <a:bodyPr/>
          <a:lstStyle/>
          <a:p>
            <a:endParaRPr lang="zh-SG" altLang="en-US"/>
          </a:p>
        </p:txBody>
      </p:sp>
      <p:sp>
        <p:nvSpPr>
          <p:cNvPr id="7" name="Text 5"/>
          <p:cNvSpPr/>
          <p:nvPr/>
        </p:nvSpPr>
        <p:spPr>
          <a:xfrm>
            <a:off x="489204" y="941249"/>
            <a:ext cx="3813048" cy="402336"/>
          </a:xfrm>
          <a:prstGeom prst="rect">
            <a:avLst/>
          </a:prstGeom>
          <a:noFill/>
          <a:ln/>
        </p:spPr>
        <p:txBody>
          <a:bodyPr wrap="square" lIns="0" tIns="0" rIns="0" bIns="0" rtlCol="0" anchor="ctr">
            <a:normAutofit fontScale="92500" lnSpcReduction="20000"/>
          </a:bodyPr>
          <a:lstStyle/>
          <a:p>
            <a:pPr marL="0" indent="0">
              <a:buNone/>
            </a:pPr>
            <a:r>
              <a:rPr lang="en-US" sz="1700" b="1" dirty="0">
                <a:solidFill>
                  <a:srgbClr val="1F1F1F"/>
                </a:solidFill>
                <a:latin typeface="Calibri" pitchFamily="34" charset="0"/>
                <a:ea typeface="Calibri" pitchFamily="34" charset="-122"/>
                <a:cs typeface="Calibri" pitchFamily="34" charset="-120"/>
              </a:rPr>
              <a:t>Data Parallelism (DP): importance varies with gradient magnitude</a:t>
            </a:r>
            <a:endParaRPr lang="en-US" sz="1700" dirty="0"/>
          </a:p>
        </p:txBody>
      </p:sp>
      <p:sp>
        <p:nvSpPr>
          <p:cNvPr id="8" name="Shape 6"/>
          <p:cNvSpPr/>
          <p:nvPr/>
        </p:nvSpPr>
        <p:spPr>
          <a:xfrm>
            <a:off x="713232" y="2469247"/>
            <a:ext cx="201168" cy="100584"/>
          </a:xfrm>
          <a:prstGeom prst="rect">
            <a:avLst/>
          </a:prstGeom>
          <a:solidFill>
            <a:srgbClr val="5B9BD5"/>
          </a:solidFill>
          <a:ln w="6350">
            <a:solidFill>
              <a:srgbClr val="5B9BD5"/>
            </a:solidFill>
            <a:prstDash val="solid"/>
          </a:ln>
        </p:spPr>
        <p:txBody>
          <a:bodyPr/>
          <a:lstStyle/>
          <a:p>
            <a:endParaRPr lang="zh-SG" altLang="en-US"/>
          </a:p>
        </p:txBody>
      </p:sp>
      <p:sp>
        <p:nvSpPr>
          <p:cNvPr id="9" name="Shape 7"/>
          <p:cNvSpPr/>
          <p:nvPr/>
        </p:nvSpPr>
        <p:spPr>
          <a:xfrm>
            <a:off x="987552" y="2429013"/>
            <a:ext cx="201168" cy="140818"/>
          </a:xfrm>
          <a:prstGeom prst="rect">
            <a:avLst/>
          </a:prstGeom>
          <a:solidFill>
            <a:srgbClr val="5B9BD5"/>
          </a:solidFill>
          <a:ln w="6350">
            <a:solidFill>
              <a:srgbClr val="5B9BD5"/>
            </a:solidFill>
            <a:prstDash val="solid"/>
          </a:ln>
        </p:spPr>
        <p:txBody>
          <a:bodyPr/>
          <a:lstStyle/>
          <a:p>
            <a:endParaRPr lang="zh-SG" altLang="en-US"/>
          </a:p>
        </p:txBody>
      </p:sp>
      <p:sp>
        <p:nvSpPr>
          <p:cNvPr id="10" name="Shape 8"/>
          <p:cNvSpPr/>
          <p:nvPr/>
        </p:nvSpPr>
        <p:spPr>
          <a:xfrm>
            <a:off x="1261872" y="2413926"/>
            <a:ext cx="201168" cy="155905"/>
          </a:xfrm>
          <a:prstGeom prst="rect">
            <a:avLst/>
          </a:prstGeom>
          <a:solidFill>
            <a:srgbClr val="5B9BD5"/>
          </a:solidFill>
          <a:ln w="6350">
            <a:solidFill>
              <a:srgbClr val="5B9BD5"/>
            </a:solidFill>
            <a:prstDash val="solid"/>
          </a:ln>
        </p:spPr>
        <p:txBody>
          <a:bodyPr/>
          <a:lstStyle/>
          <a:p>
            <a:endParaRPr lang="zh-SG" altLang="en-US"/>
          </a:p>
        </p:txBody>
      </p:sp>
      <p:sp>
        <p:nvSpPr>
          <p:cNvPr id="11" name="Shape 9"/>
          <p:cNvSpPr/>
          <p:nvPr/>
        </p:nvSpPr>
        <p:spPr>
          <a:xfrm>
            <a:off x="1536192" y="2388780"/>
            <a:ext cx="201168" cy="181051"/>
          </a:xfrm>
          <a:prstGeom prst="rect">
            <a:avLst/>
          </a:prstGeom>
          <a:solidFill>
            <a:srgbClr val="5B9BD5"/>
          </a:solidFill>
          <a:ln w="6350">
            <a:solidFill>
              <a:srgbClr val="5B9BD5"/>
            </a:solidFill>
            <a:prstDash val="solid"/>
          </a:ln>
        </p:spPr>
        <p:txBody>
          <a:bodyPr/>
          <a:lstStyle/>
          <a:p>
            <a:endParaRPr lang="zh-SG" altLang="en-US"/>
          </a:p>
        </p:txBody>
      </p:sp>
      <p:sp>
        <p:nvSpPr>
          <p:cNvPr id="12" name="Shape 10"/>
          <p:cNvSpPr/>
          <p:nvPr/>
        </p:nvSpPr>
        <p:spPr>
          <a:xfrm>
            <a:off x="1810512" y="2358605"/>
            <a:ext cx="201168" cy="211226"/>
          </a:xfrm>
          <a:prstGeom prst="rect">
            <a:avLst/>
          </a:prstGeom>
          <a:solidFill>
            <a:srgbClr val="5B9BD5"/>
          </a:solidFill>
          <a:ln w="6350">
            <a:solidFill>
              <a:srgbClr val="5B9BD5"/>
            </a:solidFill>
            <a:prstDash val="solid"/>
          </a:ln>
        </p:spPr>
        <p:txBody>
          <a:bodyPr/>
          <a:lstStyle/>
          <a:p>
            <a:endParaRPr lang="zh-SG" altLang="en-US"/>
          </a:p>
        </p:txBody>
      </p:sp>
      <p:sp>
        <p:nvSpPr>
          <p:cNvPr id="13" name="Shape 11"/>
          <p:cNvSpPr/>
          <p:nvPr/>
        </p:nvSpPr>
        <p:spPr>
          <a:xfrm>
            <a:off x="2084832" y="2328429"/>
            <a:ext cx="201168" cy="241402"/>
          </a:xfrm>
          <a:prstGeom prst="rect">
            <a:avLst/>
          </a:prstGeom>
          <a:solidFill>
            <a:srgbClr val="5B9BD5"/>
          </a:solidFill>
          <a:ln w="6350">
            <a:solidFill>
              <a:srgbClr val="5B9BD5"/>
            </a:solidFill>
            <a:prstDash val="solid"/>
          </a:ln>
        </p:spPr>
        <p:txBody>
          <a:bodyPr/>
          <a:lstStyle/>
          <a:p>
            <a:endParaRPr lang="zh-SG" altLang="en-US"/>
          </a:p>
        </p:txBody>
      </p:sp>
      <p:sp>
        <p:nvSpPr>
          <p:cNvPr id="14" name="Shape 12"/>
          <p:cNvSpPr/>
          <p:nvPr/>
        </p:nvSpPr>
        <p:spPr>
          <a:xfrm>
            <a:off x="2359152" y="2293225"/>
            <a:ext cx="201168" cy="276606"/>
          </a:xfrm>
          <a:prstGeom prst="rect">
            <a:avLst/>
          </a:prstGeom>
          <a:solidFill>
            <a:srgbClr val="5B9BD5"/>
          </a:solidFill>
          <a:ln w="6350">
            <a:solidFill>
              <a:srgbClr val="5B9BD5"/>
            </a:solidFill>
            <a:prstDash val="solid"/>
          </a:ln>
        </p:spPr>
        <p:txBody>
          <a:bodyPr/>
          <a:lstStyle/>
          <a:p>
            <a:endParaRPr lang="zh-SG" altLang="en-US"/>
          </a:p>
        </p:txBody>
      </p:sp>
      <p:sp>
        <p:nvSpPr>
          <p:cNvPr id="15" name="Shape 13"/>
          <p:cNvSpPr/>
          <p:nvPr/>
        </p:nvSpPr>
        <p:spPr>
          <a:xfrm>
            <a:off x="2633472" y="2237904"/>
            <a:ext cx="201168" cy="331927"/>
          </a:xfrm>
          <a:prstGeom prst="rect">
            <a:avLst/>
          </a:prstGeom>
          <a:solidFill>
            <a:srgbClr val="5B9BD5"/>
          </a:solidFill>
          <a:ln w="6350">
            <a:solidFill>
              <a:srgbClr val="5B9BD5"/>
            </a:solidFill>
            <a:prstDash val="solid"/>
          </a:ln>
        </p:spPr>
        <p:txBody>
          <a:bodyPr/>
          <a:lstStyle/>
          <a:p>
            <a:endParaRPr lang="zh-SG" altLang="en-US"/>
          </a:p>
        </p:txBody>
      </p:sp>
      <p:sp>
        <p:nvSpPr>
          <p:cNvPr id="16" name="Shape 14"/>
          <p:cNvSpPr/>
          <p:nvPr/>
        </p:nvSpPr>
        <p:spPr>
          <a:xfrm>
            <a:off x="2907792" y="2157437"/>
            <a:ext cx="201168" cy="412394"/>
          </a:xfrm>
          <a:prstGeom prst="rect">
            <a:avLst/>
          </a:prstGeom>
          <a:solidFill>
            <a:srgbClr val="ED7D31"/>
          </a:solidFill>
          <a:ln w="6350">
            <a:solidFill>
              <a:srgbClr val="ED7D31"/>
            </a:solidFill>
            <a:prstDash val="solid"/>
          </a:ln>
        </p:spPr>
        <p:txBody>
          <a:bodyPr/>
          <a:lstStyle/>
          <a:p>
            <a:endParaRPr lang="zh-SG" altLang="en-US"/>
          </a:p>
        </p:txBody>
      </p:sp>
      <p:sp>
        <p:nvSpPr>
          <p:cNvPr id="17" name="Shape 15"/>
          <p:cNvSpPr/>
          <p:nvPr/>
        </p:nvSpPr>
        <p:spPr>
          <a:xfrm>
            <a:off x="3182112" y="1991473"/>
            <a:ext cx="201168" cy="578358"/>
          </a:xfrm>
          <a:prstGeom prst="rect">
            <a:avLst/>
          </a:prstGeom>
          <a:solidFill>
            <a:srgbClr val="ED7D31"/>
          </a:solidFill>
          <a:ln w="6350">
            <a:solidFill>
              <a:srgbClr val="ED7D31"/>
            </a:solidFill>
            <a:prstDash val="solid"/>
          </a:ln>
        </p:spPr>
        <p:txBody>
          <a:bodyPr/>
          <a:lstStyle/>
          <a:p>
            <a:endParaRPr lang="zh-SG" altLang="en-US"/>
          </a:p>
        </p:txBody>
      </p:sp>
      <p:sp>
        <p:nvSpPr>
          <p:cNvPr id="18" name="Shape 16"/>
          <p:cNvSpPr/>
          <p:nvPr/>
        </p:nvSpPr>
        <p:spPr>
          <a:xfrm>
            <a:off x="3456432" y="1765159"/>
            <a:ext cx="201168" cy="804672"/>
          </a:xfrm>
          <a:prstGeom prst="rect">
            <a:avLst/>
          </a:prstGeom>
          <a:solidFill>
            <a:srgbClr val="D9534F"/>
          </a:solidFill>
          <a:ln w="6350">
            <a:solidFill>
              <a:srgbClr val="D9534F"/>
            </a:solidFill>
            <a:prstDash val="solid"/>
          </a:ln>
        </p:spPr>
        <p:txBody>
          <a:bodyPr/>
          <a:lstStyle/>
          <a:p>
            <a:endParaRPr lang="zh-SG" altLang="en-US"/>
          </a:p>
        </p:txBody>
      </p:sp>
      <p:sp>
        <p:nvSpPr>
          <p:cNvPr id="19" name="Shape 17"/>
          <p:cNvSpPr/>
          <p:nvPr/>
        </p:nvSpPr>
        <p:spPr>
          <a:xfrm>
            <a:off x="3730752" y="1538845"/>
            <a:ext cx="201168" cy="1030986"/>
          </a:xfrm>
          <a:prstGeom prst="rect">
            <a:avLst/>
          </a:prstGeom>
          <a:solidFill>
            <a:srgbClr val="D9534F"/>
          </a:solidFill>
          <a:ln w="6350">
            <a:solidFill>
              <a:srgbClr val="D9534F"/>
            </a:solidFill>
            <a:prstDash val="solid"/>
          </a:ln>
        </p:spPr>
        <p:txBody>
          <a:bodyPr/>
          <a:lstStyle/>
          <a:p>
            <a:endParaRPr lang="zh-SG" altLang="en-US"/>
          </a:p>
        </p:txBody>
      </p:sp>
      <p:sp>
        <p:nvSpPr>
          <p:cNvPr id="20" name="Shape 18"/>
          <p:cNvSpPr/>
          <p:nvPr/>
        </p:nvSpPr>
        <p:spPr>
          <a:xfrm>
            <a:off x="658368" y="2578975"/>
            <a:ext cx="3429000" cy="0"/>
          </a:xfrm>
          <a:prstGeom prst="line">
            <a:avLst/>
          </a:prstGeom>
          <a:noFill/>
          <a:ln w="12700">
            <a:solidFill>
              <a:srgbClr val="666666"/>
            </a:solidFill>
            <a:prstDash val="solid"/>
          </a:ln>
        </p:spPr>
        <p:txBody>
          <a:bodyPr/>
          <a:lstStyle/>
          <a:p>
            <a:endParaRPr lang="zh-SG" altLang="en-US"/>
          </a:p>
        </p:txBody>
      </p:sp>
      <p:sp>
        <p:nvSpPr>
          <p:cNvPr id="21" name="Text 19"/>
          <p:cNvSpPr/>
          <p:nvPr/>
        </p:nvSpPr>
        <p:spPr>
          <a:xfrm>
            <a:off x="713232" y="2642983"/>
            <a:ext cx="3337560" cy="210312"/>
          </a:xfrm>
          <a:prstGeom prst="rect">
            <a:avLst/>
          </a:prstGeom>
          <a:noFill/>
          <a:ln/>
        </p:spPr>
        <p:txBody>
          <a:bodyPr wrap="square" lIns="0" tIns="0" rIns="0" bIns="0" rtlCol="0" anchor="ctr"/>
          <a:lstStyle/>
          <a:p>
            <a:pPr marL="0" indent="0" algn="ctr">
              <a:buNone/>
            </a:pPr>
            <a:r>
              <a:rPr lang="en-US" sz="1050" dirty="0">
                <a:solidFill>
                  <a:srgbClr val="666666"/>
                </a:solidFill>
              </a:rPr>
              <a:t>packet mean |gradient|</a:t>
            </a:r>
            <a:endParaRPr lang="en-US" sz="1050" dirty="0"/>
          </a:p>
        </p:txBody>
      </p:sp>
      <p:sp>
        <p:nvSpPr>
          <p:cNvPr id="22" name="Shape 20"/>
          <p:cNvSpPr/>
          <p:nvPr/>
        </p:nvSpPr>
        <p:spPr>
          <a:xfrm>
            <a:off x="3429000" y="1289671"/>
            <a:ext cx="0" cy="1325880"/>
          </a:xfrm>
          <a:prstGeom prst="line">
            <a:avLst/>
          </a:prstGeom>
          <a:noFill/>
          <a:ln w="17780">
            <a:solidFill>
              <a:srgbClr val="C00000"/>
            </a:solidFill>
            <a:prstDash val="dash"/>
          </a:ln>
        </p:spPr>
        <p:txBody>
          <a:bodyPr/>
          <a:lstStyle/>
          <a:p>
            <a:endParaRPr lang="zh-SG" altLang="en-US"/>
          </a:p>
        </p:txBody>
      </p:sp>
      <p:sp>
        <p:nvSpPr>
          <p:cNvPr id="23" name="Text 21"/>
          <p:cNvSpPr/>
          <p:nvPr/>
        </p:nvSpPr>
        <p:spPr>
          <a:xfrm>
            <a:off x="3854196" y="1255381"/>
            <a:ext cx="658368" cy="548640"/>
          </a:xfrm>
          <a:prstGeom prst="rect">
            <a:avLst/>
          </a:prstGeom>
          <a:noFill/>
          <a:ln/>
        </p:spPr>
        <p:txBody>
          <a:bodyPr wrap="square" lIns="0" tIns="0" rIns="0" bIns="0" rtlCol="0" anchor="ctr"/>
          <a:lstStyle/>
          <a:p>
            <a:pPr marL="0" indent="0" algn="ctr">
              <a:buNone/>
            </a:pPr>
            <a:r>
              <a:rPr lang="en-US" sz="1200" b="1" dirty="0">
                <a:solidFill>
                  <a:srgbClr val="C00000"/>
                </a:solidFill>
              </a:rPr>
              <a:t>Top-K</a:t>
            </a:r>
            <a:endParaRPr lang="en-US" sz="1200" dirty="0"/>
          </a:p>
          <a:p>
            <a:pPr marL="0" indent="0" algn="ctr">
              <a:buNone/>
            </a:pPr>
            <a:r>
              <a:rPr lang="en-US" sz="1200" b="1" dirty="0">
                <a:solidFill>
                  <a:srgbClr val="C00000"/>
                </a:solidFill>
              </a:rPr>
              <a:t>critical</a:t>
            </a:r>
            <a:endParaRPr lang="en-US" sz="1200" dirty="0"/>
          </a:p>
        </p:txBody>
      </p:sp>
      <p:sp>
        <p:nvSpPr>
          <p:cNvPr id="24" name="Shape 22"/>
          <p:cNvSpPr/>
          <p:nvPr/>
        </p:nvSpPr>
        <p:spPr>
          <a:xfrm>
            <a:off x="658368" y="3072751"/>
            <a:ext cx="1645920" cy="777240"/>
          </a:xfrm>
          <a:prstGeom prst="roundRect">
            <a:avLst>
              <a:gd name="adj" fmla="val 5882"/>
            </a:avLst>
          </a:prstGeom>
          <a:solidFill>
            <a:srgbClr val="FCE4D6"/>
          </a:solidFill>
          <a:ln w="12700">
            <a:solidFill>
              <a:srgbClr val="D9534F"/>
            </a:solidFill>
            <a:prstDash val="solid"/>
          </a:ln>
        </p:spPr>
        <p:txBody>
          <a:bodyPr/>
          <a:lstStyle/>
          <a:p>
            <a:endParaRPr lang="zh-SG" altLang="en-US"/>
          </a:p>
        </p:txBody>
      </p:sp>
      <p:sp>
        <p:nvSpPr>
          <p:cNvPr id="25" name="Text 23"/>
          <p:cNvSpPr/>
          <p:nvPr/>
        </p:nvSpPr>
        <p:spPr>
          <a:xfrm>
            <a:off x="704088" y="3091039"/>
            <a:ext cx="1554480" cy="740664"/>
          </a:xfrm>
          <a:prstGeom prst="rect">
            <a:avLst/>
          </a:prstGeom>
          <a:noFill/>
          <a:ln/>
        </p:spPr>
        <p:txBody>
          <a:bodyPr wrap="square" lIns="381" tIns="381" rIns="381" bIns="381" rtlCol="0" anchor="ctr">
            <a:normAutofit/>
          </a:bodyPr>
          <a:lstStyle/>
          <a:p>
            <a:pPr marL="0" indent="0" algn="ctr">
              <a:buNone/>
            </a:pPr>
            <a:r>
              <a:rPr lang="en-US" sz="1400" b="1" dirty="0">
                <a:solidFill>
                  <a:srgbClr val="C00000"/>
                </a:solidFill>
                <a:latin typeface="Calibri" pitchFamily="34" charset="0"/>
                <a:ea typeface="Calibri" pitchFamily="34" charset="-122"/>
                <a:cs typeface="Calibri" pitchFamily="34" charset="-120"/>
              </a:rPr>
              <a:t>Large gradients</a:t>
            </a:r>
            <a:endParaRPr lang="en-US" sz="1400" dirty="0"/>
          </a:p>
          <a:p>
            <a:pPr marL="0" indent="0" algn="ctr">
              <a:buNone/>
            </a:pPr>
            <a:r>
              <a:rPr lang="en-US" sz="1400" b="1" dirty="0">
                <a:solidFill>
                  <a:srgbClr val="C00000"/>
                </a:solidFill>
                <a:latin typeface="Calibri" pitchFamily="34" charset="0"/>
                <a:ea typeface="Calibri" pitchFamily="34" charset="-122"/>
                <a:cs typeface="Calibri" pitchFamily="34" charset="-120"/>
              </a:rPr>
              <a:t>≈ 0.4% tolerable loss</a:t>
            </a:r>
            <a:endParaRPr lang="en-US" sz="1400" dirty="0"/>
          </a:p>
        </p:txBody>
      </p:sp>
      <p:sp>
        <p:nvSpPr>
          <p:cNvPr id="26" name="Shape 24"/>
          <p:cNvSpPr/>
          <p:nvPr/>
        </p:nvSpPr>
        <p:spPr>
          <a:xfrm>
            <a:off x="2520165" y="3072751"/>
            <a:ext cx="1645920" cy="777240"/>
          </a:xfrm>
          <a:prstGeom prst="roundRect">
            <a:avLst>
              <a:gd name="adj" fmla="val 5882"/>
            </a:avLst>
          </a:prstGeom>
          <a:solidFill>
            <a:srgbClr val="DDEBF7"/>
          </a:solidFill>
          <a:ln w="12700">
            <a:solidFill>
              <a:srgbClr val="5B9BD5"/>
            </a:solidFill>
            <a:prstDash val="solid"/>
          </a:ln>
        </p:spPr>
        <p:txBody>
          <a:bodyPr/>
          <a:lstStyle/>
          <a:p>
            <a:endParaRPr lang="zh-SG" altLang="en-US"/>
          </a:p>
        </p:txBody>
      </p:sp>
      <p:sp>
        <p:nvSpPr>
          <p:cNvPr id="27" name="Text 25"/>
          <p:cNvSpPr/>
          <p:nvPr/>
        </p:nvSpPr>
        <p:spPr>
          <a:xfrm>
            <a:off x="2565885" y="3091039"/>
            <a:ext cx="1554480" cy="740664"/>
          </a:xfrm>
          <a:prstGeom prst="rect">
            <a:avLst/>
          </a:prstGeom>
          <a:noFill/>
          <a:ln/>
        </p:spPr>
        <p:txBody>
          <a:bodyPr wrap="square" lIns="381" tIns="381" rIns="381" bIns="381" rtlCol="0" anchor="ctr">
            <a:normAutofit/>
          </a:bodyPr>
          <a:lstStyle/>
          <a:p>
            <a:pPr marL="0" indent="0" algn="ctr">
              <a:buNone/>
            </a:pPr>
            <a:r>
              <a:rPr lang="en-US" sz="1400" b="1" dirty="0">
                <a:solidFill>
                  <a:srgbClr val="1F4E79"/>
                </a:solidFill>
                <a:latin typeface="Calibri" pitchFamily="34" charset="0"/>
                <a:ea typeface="Calibri" pitchFamily="34" charset="-122"/>
                <a:cs typeface="Calibri" pitchFamily="34" charset="-120"/>
              </a:rPr>
              <a:t>Small gradients</a:t>
            </a:r>
            <a:endParaRPr lang="en-US" sz="1400" dirty="0"/>
          </a:p>
          <a:p>
            <a:pPr marL="0" indent="0" algn="ctr">
              <a:buNone/>
            </a:pPr>
            <a:r>
              <a:rPr lang="en-US" sz="1400" b="1" dirty="0">
                <a:solidFill>
                  <a:srgbClr val="1F4E79"/>
                </a:solidFill>
                <a:latin typeface="Calibri" pitchFamily="34" charset="0"/>
                <a:ea typeface="Calibri" pitchFamily="34" charset="-122"/>
                <a:cs typeface="Calibri" pitchFamily="34" charset="-120"/>
              </a:rPr>
              <a:t>&gt; 20% tolerable loss</a:t>
            </a:r>
            <a:endParaRPr lang="en-US" sz="1400" dirty="0"/>
          </a:p>
        </p:txBody>
      </p:sp>
      <p:sp>
        <p:nvSpPr>
          <p:cNvPr id="28" name="Text 26"/>
          <p:cNvSpPr/>
          <p:nvPr/>
        </p:nvSpPr>
        <p:spPr>
          <a:xfrm>
            <a:off x="658368" y="4096879"/>
            <a:ext cx="3474720" cy="475488"/>
          </a:xfrm>
          <a:prstGeom prst="rect">
            <a:avLst/>
          </a:prstGeom>
          <a:noFill/>
          <a:ln/>
        </p:spPr>
        <p:txBody>
          <a:bodyPr wrap="square" lIns="0" tIns="0" rIns="0" bIns="0" rtlCol="0" anchor="ctr">
            <a:normAutofit lnSpcReduction="10000"/>
          </a:bodyPr>
          <a:lstStyle/>
          <a:p>
            <a:pPr marL="0" indent="0" algn="ctr">
              <a:buNone/>
            </a:pPr>
            <a:r>
              <a:rPr lang="en-US" sz="1600" b="1" dirty="0">
                <a:solidFill>
                  <a:srgbClr val="1F1F1F"/>
                </a:solidFill>
              </a:rPr>
              <a:t>Uniform protection over-protects the long tail of small gradients</a:t>
            </a:r>
            <a:endParaRPr lang="en-US" sz="1600" dirty="0"/>
          </a:p>
        </p:txBody>
      </p:sp>
      <p:sp>
        <p:nvSpPr>
          <p:cNvPr id="29" name="Shape 27"/>
          <p:cNvSpPr/>
          <p:nvPr/>
        </p:nvSpPr>
        <p:spPr>
          <a:xfrm>
            <a:off x="4645152" y="829235"/>
            <a:ext cx="4133088" cy="3886200"/>
          </a:xfrm>
          <a:prstGeom prst="roundRect">
            <a:avLst>
              <a:gd name="adj" fmla="val 980"/>
            </a:avLst>
          </a:prstGeom>
          <a:solidFill>
            <a:srgbClr val="FFFFFF"/>
          </a:solidFill>
          <a:ln w="12700">
            <a:solidFill>
              <a:srgbClr val="BFBFBF"/>
            </a:solidFill>
            <a:prstDash val="solid"/>
          </a:ln>
        </p:spPr>
        <p:txBody>
          <a:bodyPr/>
          <a:lstStyle/>
          <a:p>
            <a:endParaRPr lang="zh-SG" altLang="en-US"/>
          </a:p>
        </p:txBody>
      </p:sp>
      <p:sp>
        <p:nvSpPr>
          <p:cNvPr id="30" name="Text 28"/>
          <p:cNvSpPr/>
          <p:nvPr/>
        </p:nvSpPr>
        <p:spPr>
          <a:xfrm>
            <a:off x="4782312" y="906388"/>
            <a:ext cx="3877056" cy="402336"/>
          </a:xfrm>
          <a:prstGeom prst="rect">
            <a:avLst/>
          </a:prstGeom>
          <a:noFill/>
          <a:ln/>
        </p:spPr>
        <p:txBody>
          <a:bodyPr wrap="square" lIns="0" tIns="0" rIns="0" bIns="0" rtlCol="0" anchor="ctr">
            <a:normAutofit fontScale="92500" lnSpcReduction="20000"/>
          </a:bodyPr>
          <a:lstStyle/>
          <a:p>
            <a:pPr marL="0" indent="0">
              <a:buNone/>
            </a:pPr>
            <a:r>
              <a:rPr lang="en-US" sz="1700" b="1" dirty="0">
                <a:solidFill>
                  <a:srgbClr val="1F1F1F"/>
                </a:solidFill>
                <a:latin typeface="Calibri" pitchFamily="34" charset="0"/>
                <a:ea typeface="Calibri" pitchFamily="34" charset="-122"/>
                <a:cs typeface="Calibri" pitchFamily="34" charset="-120"/>
              </a:rPr>
              <a:t>Pipeline Parallelism (PP): sensitivity varies with </a:t>
            </a:r>
            <a:r>
              <a:rPr lang="en-US" altLang="zh-CN" sz="1700" b="1" dirty="0">
                <a:solidFill>
                  <a:srgbClr val="1F1F1F"/>
                </a:solidFill>
                <a:latin typeface="Calibri" pitchFamily="34" charset="0"/>
                <a:ea typeface="Calibri" pitchFamily="34" charset="-122"/>
                <a:cs typeface="Calibri" pitchFamily="34" charset="-120"/>
              </a:rPr>
              <a:t>pipeline</a:t>
            </a:r>
            <a:r>
              <a:rPr lang="zh-CN" altLang="en-US" sz="1700" b="1" dirty="0">
                <a:solidFill>
                  <a:srgbClr val="1F1F1F"/>
                </a:solidFill>
                <a:latin typeface="Calibri" pitchFamily="34" charset="0"/>
                <a:ea typeface="Calibri" pitchFamily="34" charset="-122"/>
                <a:cs typeface="Calibri" pitchFamily="34" charset="-120"/>
              </a:rPr>
              <a:t> </a:t>
            </a:r>
            <a:r>
              <a:rPr lang="en-US" sz="1700" b="1" dirty="0">
                <a:solidFill>
                  <a:srgbClr val="1F1F1F"/>
                </a:solidFill>
                <a:latin typeface="Calibri" pitchFamily="34" charset="0"/>
                <a:ea typeface="Calibri" pitchFamily="34" charset="-122"/>
                <a:cs typeface="Calibri" pitchFamily="34" charset="-120"/>
              </a:rPr>
              <a:t>depth</a:t>
            </a:r>
            <a:endParaRPr lang="en-US" sz="1700" dirty="0"/>
          </a:p>
        </p:txBody>
      </p:sp>
      <p:sp>
        <p:nvSpPr>
          <p:cNvPr id="31" name="Shape 29"/>
          <p:cNvSpPr/>
          <p:nvPr/>
        </p:nvSpPr>
        <p:spPr>
          <a:xfrm>
            <a:off x="4972960" y="1601943"/>
            <a:ext cx="658368" cy="438912"/>
          </a:xfrm>
          <a:prstGeom prst="roundRect">
            <a:avLst>
              <a:gd name="adj" fmla="val 10417"/>
            </a:avLst>
          </a:prstGeom>
          <a:solidFill>
            <a:srgbClr val="FCE4D6"/>
          </a:solidFill>
          <a:ln w="12700">
            <a:solidFill>
              <a:srgbClr val="D9534F"/>
            </a:solidFill>
            <a:prstDash val="solid"/>
          </a:ln>
        </p:spPr>
        <p:txBody>
          <a:bodyPr/>
          <a:lstStyle/>
          <a:p>
            <a:endParaRPr lang="zh-SG" altLang="en-US" sz="2000"/>
          </a:p>
        </p:txBody>
      </p:sp>
      <p:sp>
        <p:nvSpPr>
          <p:cNvPr id="32" name="Text 30"/>
          <p:cNvSpPr/>
          <p:nvPr/>
        </p:nvSpPr>
        <p:spPr>
          <a:xfrm>
            <a:off x="5018680" y="1620231"/>
            <a:ext cx="566928" cy="402336"/>
          </a:xfrm>
          <a:prstGeom prst="rect">
            <a:avLst/>
          </a:prstGeom>
          <a:noFill/>
          <a:ln/>
        </p:spPr>
        <p:txBody>
          <a:bodyPr wrap="square" lIns="381" tIns="381" rIns="381" bIns="381" rtlCol="0" anchor="ctr">
            <a:normAutofit/>
          </a:bodyPr>
          <a:lstStyle/>
          <a:p>
            <a:pPr marL="0" indent="0" algn="ctr">
              <a:buNone/>
            </a:pPr>
            <a:r>
              <a:rPr lang="en-US" sz="1200" b="1" dirty="0">
                <a:solidFill>
                  <a:srgbClr val="1F1F1F"/>
                </a:solidFill>
                <a:latin typeface="Calibri" pitchFamily="34" charset="0"/>
                <a:ea typeface="Calibri" pitchFamily="34" charset="-122"/>
                <a:cs typeface="Calibri" pitchFamily="34" charset="-120"/>
              </a:rPr>
              <a:t>Stage 1</a:t>
            </a:r>
            <a:endParaRPr lang="en-US" sz="1200" dirty="0"/>
          </a:p>
        </p:txBody>
      </p:sp>
      <p:sp>
        <p:nvSpPr>
          <p:cNvPr id="33" name="Shape 31"/>
          <p:cNvSpPr/>
          <p:nvPr/>
        </p:nvSpPr>
        <p:spPr>
          <a:xfrm>
            <a:off x="5640472" y="1821399"/>
            <a:ext cx="182880" cy="0"/>
          </a:xfrm>
          <a:prstGeom prst="line">
            <a:avLst/>
          </a:prstGeom>
          <a:noFill/>
          <a:ln w="15240">
            <a:solidFill>
              <a:srgbClr val="666666"/>
            </a:solidFill>
            <a:prstDash val="solid"/>
            <a:headEnd type="none"/>
            <a:tailEnd type="triangle"/>
          </a:ln>
        </p:spPr>
        <p:txBody>
          <a:bodyPr/>
          <a:lstStyle/>
          <a:p>
            <a:endParaRPr lang="zh-SG" altLang="en-US" sz="2000"/>
          </a:p>
        </p:txBody>
      </p:sp>
      <p:sp>
        <p:nvSpPr>
          <p:cNvPr id="34" name="Shape 32"/>
          <p:cNvSpPr/>
          <p:nvPr/>
        </p:nvSpPr>
        <p:spPr>
          <a:xfrm>
            <a:off x="5841640" y="1601943"/>
            <a:ext cx="658368" cy="438912"/>
          </a:xfrm>
          <a:prstGeom prst="roundRect">
            <a:avLst>
              <a:gd name="adj" fmla="val 10417"/>
            </a:avLst>
          </a:prstGeom>
          <a:solidFill>
            <a:srgbClr val="FCE9D6"/>
          </a:solidFill>
          <a:ln w="12700">
            <a:solidFill>
              <a:srgbClr val="ED7D31"/>
            </a:solidFill>
            <a:prstDash val="solid"/>
          </a:ln>
        </p:spPr>
        <p:txBody>
          <a:bodyPr/>
          <a:lstStyle/>
          <a:p>
            <a:endParaRPr lang="zh-SG" altLang="en-US" sz="2000"/>
          </a:p>
        </p:txBody>
      </p:sp>
      <p:sp>
        <p:nvSpPr>
          <p:cNvPr id="35" name="Text 33"/>
          <p:cNvSpPr/>
          <p:nvPr/>
        </p:nvSpPr>
        <p:spPr>
          <a:xfrm>
            <a:off x="5887360" y="1620231"/>
            <a:ext cx="566928" cy="402336"/>
          </a:xfrm>
          <a:prstGeom prst="rect">
            <a:avLst/>
          </a:prstGeom>
          <a:noFill/>
          <a:ln/>
        </p:spPr>
        <p:txBody>
          <a:bodyPr wrap="square" lIns="381" tIns="381" rIns="381" bIns="381" rtlCol="0" anchor="ctr">
            <a:normAutofit/>
          </a:bodyPr>
          <a:lstStyle/>
          <a:p>
            <a:pPr marL="0" indent="0" algn="ctr">
              <a:buNone/>
            </a:pPr>
            <a:r>
              <a:rPr lang="en-US" sz="1200" b="1" dirty="0">
                <a:solidFill>
                  <a:srgbClr val="1F1F1F"/>
                </a:solidFill>
                <a:latin typeface="Calibri" pitchFamily="34" charset="0"/>
                <a:ea typeface="Calibri" pitchFamily="34" charset="-122"/>
                <a:cs typeface="Calibri" pitchFamily="34" charset="-120"/>
              </a:rPr>
              <a:t>Stage 2</a:t>
            </a:r>
            <a:endParaRPr lang="en-US" sz="1200" dirty="0"/>
          </a:p>
        </p:txBody>
      </p:sp>
      <p:sp>
        <p:nvSpPr>
          <p:cNvPr id="36" name="Shape 34"/>
          <p:cNvSpPr/>
          <p:nvPr/>
        </p:nvSpPr>
        <p:spPr>
          <a:xfrm>
            <a:off x="6509152" y="1821399"/>
            <a:ext cx="182880" cy="0"/>
          </a:xfrm>
          <a:prstGeom prst="line">
            <a:avLst/>
          </a:prstGeom>
          <a:noFill/>
          <a:ln w="15240">
            <a:solidFill>
              <a:srgbClr val="666666"/>
            </a:solidFill>
            <a:prstDash val="solid"/>
            <a:headEnd type="none"/>
            <a:tailEnd type="triangle"/>
          </a:ln>
        </p:spPr>
        <p:txBody>
          <a:bodyPr/>
          <a:lstStyle/>
          <a:p>
            <a:endParaRPr lang="zh-SG" altLang="en-US" sz="2000"/>
          </a:p>
        </p:txBody>
      </p:sp>
      <p:sp>
        <p:nvSpPr>
          <p:cNvPr id="37" name="Shape 35"/>
          <p:cNvSpPr/>
          <p:nvPr/>
        </p:nvSpPr>
        <p:spPr>
          <a:xfrm>
            <a:off x="6710320" y="1601943"/>
            <a:ext cx="658368" cy="438912"/>
          </a:xfrm>
          <a:prstGeom prst="roundRect">
            <a:avLst>
              <a:gd name="adj" fmla="val 10417"/>
            </a:avLst>
          </a:prstGeom>
          <a:solidFill>
            <a:srgbClr val="FFF2CC"/>
          </a:solidFill>
          <a:ln w="12700">
            <a:solidFill>
              <a:srgbClr val="BF9000"/>
            </a:solidFill>
            <a:prstDash val="solid"/>
          </a:ln>
        </p:spPr>
        <p:txBody>
          <a:bodyPr/>
          <a:lstStyle/>
          <a:p>
            <a:endParaRPr lang="zh-SG" altLang="en-US" sz="2000"/>
          </a:p>
        </p:txBody>
      </p:sp>
      <p:sp>
        <p:nvSpPr>
          <p:cNvPr id="38" name="Text 36"/>
          <p:cNvSpPr/>
          <p:nvPr/>
        </p:nvSpPr>
        <p:spPr>
          <a:xfrm>
            <a:off x="6756040" y="1620231"/>
            <a:ext cx="566928" cy="402336"/>
          </a:xfrm>
          <a:prstGeom prst="rect">
            <a:avLst/>
          </a:prstGeom>
          <a:noFill/>
          <a:ln/>
        </p:spPr>
        <p:txBody>
          <a:bodyPr wrap="square" lIns="381" tIns="381" rIns="381" bIns="381" rtlCol="0" anchor="ctr">
            <a:normAutofit/>
          </a:bodyPr>
          <a:lstStyle/>
          <a:p>
            <a:pPr marL="0" indent="0" algn="ctr">
              <a:buNone/>
            </a:pPr>
            <a:r>
              <a:rPr lang="en-US" sz="1200" b="1" dirty="0">
                <a:solidFill>
                  <a:srgbClr val="1F1F1F"/>
                </a:solidFill>
                <a:latin typeface="Calibri" pitchFamily="34" charset="0"/>
                <a:ea typeface="Calibri" pitchFamily="34" charset="-122"/>
                <a:cs typeface="Calibri" pitchFamily="34" charset="-120"/>
              </a:rPr>
              <a:t>Stage 3</a:t>
            </a:r>
            <a:endParaRPr lang="en-US" sz="1200" dirty="0"/>
          </a:p>
        </p:txBody>
      </p:sp>
      <p:sp>
        <p:nvSpPr>
          <p:cNvPr id="39" name="Shape 37"/>
          <p:cNvSpPr/>
          <p:nvPr/>
        </p:nvSpPr>
        <p:spPr>
          <a:xfrm>
            <a:off x="7377832" y="1821399"/>
            <a:ext cx="182880" cy="0"/>
          </a:xfrm>
          <a:prstGeom prst="line">
            <a:avLst/>
          </a:prstGeom>
          <a:noFill/>
          <a:ln w="15240">
            <a:solidFill>
              <a:srgbClr val="666666"/>
            </a:solidFill>
            <a:prstDash val="solid"/>
            <a:headEnd type="none"/>
            <a:tailEnd type="triangle"/>
          </a:ln>
        </p:spPr>
        <p:txBody>
          <a:bodyPr/>
          <a:lstStyle/>
          <a:p>
            <a:endParaRPr lang="zh-SG" altLang="en-US" sz="2000"/>
          </a:p>
        </p:txBody>
      </p:sp>
      <p:sp>
        <p:nvSpPr>
          <p:cNvPr id="40" name="Shape 38"/>
          <p:cNvSpPr/>
          <p:nvPr/>
        </p:nvSpPr>
        <p:spPr>
          <a:xfrm>
            <a:off x="7579000" y="1601943"/>
            <a:ext cx="658368" cy="438912"/>
          </a:xfrm>
          <a:prstGeom prst="roundRect">
            <a:avLst>
              <a:gd name="adj" fmla="val 10417"/>
            </a:avLst>
          </a:prstGeom>
          <a:solidFill>
            <a:srgbClr val="E2F0D9"/>
          </a:solidFill>
          <a:ln w="12700">
            <a:solidFill>
              <a:srgbClr val="70AD47"/>
            </a:solidFill>
            <a:prstDash val="solid"/>
          </a:ln>
        </p:spPr>
        <p:txBody>
          <a:bodyPr/>
          <a:lstStyle/>
          <a:p>
            <a:endParaRPr lang="zh-SG" altLang="en-US" sz="2000"/>
          </a:p>
        </p:txBody>
      </p:sp>
      <p:sp>
        <p:nvSpPr>
          <p:cNvPr id="41" name="Text 39"/>
          <p:cNvSpPr/>
          <p:nvPr/>
        </p:nvSpPr>
        <p:spPr>
          <a:xfrm>
            <a:off x="7624720" y="1620231"/>
            <a:ext cx="566928" cy="402336"/>
          </a:xfrm>
          <a:prstGeom prst="rect">
            <a:avLst/>
          </a:prstGeom>
          <a:noFill/>
          <a:ln/>
        </p:spPr>
        <p:txBody>
          <a:bodyPr wrap="square" lIns="381" tIns="381" rIns="381" bIns="381" rtlCol="0" anchor="ctr">
            <a:normAutofit/>
          </a:bodyPr>
          <a:lstStyle/>
          <a:p>
            <a:pPr marL="0" indent="0" algn="ctr">
              <a:buNone/>
            </a:pPr>
            <a:r>
              <a:rPr lang="en-US" sz="1200" b="1" dirty="0">
                <a:solidFill>
                  <a:srgbClr val="1F1F1F"/>
                </a:solidFill>
                <a:latin typeface="Calibri" pitchFamily="34" charset="0"/>
                <a:ea typeface="Calibri" pitchFamily="34" charset="-122"/>
                <a:cs typeface="Calibri" pitchFamily="34" charset="-120"/>
              </a:rPr>
              <a:t>Stage 4</a:t>
            </a:r>
            <a:endParaRPr lang="en-US" sz="1200" dirty="0"/>
          </a:p>
        </p:txBody>
      </p:sp>
      <p:sp>
        <p:nvSpPr>
          <p:cNvPr id="42" name="Text 40"/>
          <p:cNvSpPr/>
          <p:nvPr/>
        </p:nvSpPr>
        <p:spPr>
          <a:xfrm>
            <a:off x="4863232" y="2094576"/>
            <a:ext cx="2011680" cy="201168"/>
          </a:xfrm>
          <a:prstGeom prst="rect">
            <a:avLst/>
          </a:prstGeom>
          <a:noFill/>
          <a:ln/>
        </p:spPr>
        <p:txBody>
          <a:bodyPr wrap="square" lIns="0" tIns="0" rIns="0" bIns="0" rtlCol="0" anchor="ctr"/>
          <a:lstStyle/>
          <a:p>
            <a:pPr marL="0" indent="0">
              <a:buNone/>
            </a:pPr>
            <a:r>
              <a:rPr lang="en-US" sz="1100" i="1" dirty="0">
                <a:solidFill>
                  <a:srgbClr val="C00000"/>
                </a:solidFill>
              </a:rPr>
              <a:t>earlier boundary: more sensitive</a:t>
            </a:r>
            <a:endParaRPr lang="en-US" sz="1100" dirty="0"/>
          </a:p>
        </p:txBody>
      </p:sp>
      <p:sp>
        <p:nvSpPr>
          <p:cNvPr id="43" name="Text 41"/>
          <p:cNvSpPr/>
          <p:nvPr/>
        </p:nvSpPr>
        <p:spPr>
          <a:xfrm>
            <a:off x="6637168" y="2189196"/>
            <a:ext cx="1847088" cy="201168"/>
          </a:xfrm>
          <a:prstGeom prst="rect">
            <a:avLst/>
          </a:prstGeom>
          <a:noFill/>
          <a:ln/>
        </p:spPr>
        <p:txBody>
          <a:bodyPr wrap="square" lIns="0" tIns="0" rIns="0" bIns="0" rtlCol="0" anchor="ctr"/>
          <a:lstStyle/>
          <a:p>
            <a:pPr marL="0" indent="0" algn="r">
              <a:buNone/>
            </a:pPr>
            <a:r>
              <a:rPr lang="en-US" sz="1100" i="1" dirty="0">
                <a:solidFill>
                  <a:srgbClr val="70AD47"/>
                </a:solidFill>
              </a:rPr>
              <a:t>later boundary: relatively more tolerant</a:t>
            </a:r>
            <a:endParaRPr lang="en-US" sz="1100" dirty="0"/>
          </a:p>
        </p:txBody>
      </p:sp>
      <p:pic>
        <p:nvPicPr>
          <p:cNvPr id="44" name="Image 0" descr="/mnt/data/paper_assets/fig1_plots.png"/>
          <p:cNvPicPr>
            <a:picLocks noChangeAspect="1"/>
          </p:cNvPicPr>
          <p:nvPr/>
        </p:nvPicPr>
        <p:blipFill>
          <a:blip r:embed="rId3"/>
          <a:stretch>
            <a:fillRect/>
          </a:stretch>
        </p:blipFill>
        <p:spPr>
          <a:xfrm>
            <a:off x="4963816" y="2433476"/>
            <a:ext cx="3749040" cy="1627632"/>
          </a:xfrm>
          <a:prstGeom prst="rect">
            <a:avLst/>
          </a:prstGeom>
        </p:spPr>
      </p:pic>
      <p:sp>
        <p:nvSpPr>
          <p:cNvPr id="45" name="Text 42"/>
          <p:cNvSpPr/>
          <p:nvPr/>
        </p:nvSpPr>
        <p:spPr>
          <a:xfrm>
            <a:off x="4936384" y="4098255"/>
            <a:ext cx="3639312" cy="457200"/>
          </a:xfrm>
          <a:prstGeom prst="rect">
            <a:avLst/>
          </a:prstGeom>
          <a:noFill/>
          <a:ln/>
        </p:spPr>
        <p:txBody>
          <a:bodyPr wrap="square" lIns="0" tIns="0" rIns="0" bIns="0" rtlCol="0" anchor="ctr">
            <a:normAutofit lnSpcReduction="10000"/>
          </a:bodyPr>
          <a:lstStyle/>
          <a:p>
            <a:pPr marL="0" indent="0" algn="ctr">
              <a:buNone/>
            </a:pPr>
            <a:r>
              <a:rPr lang="en-US" sz="1600" b="1" dirty="0">
                <a:solidFill>
                  <a:srgbClr val="1F1F1F"/>
                </a:solidFill>
              </a:rPr>
              <a:t>Layer 6 drops degrade earlier and more sharply than Layer 18 drops</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1481328"/>
            <a:ext cx="9144000" cy="1862507"/>
          </a:xfrm>
          <a:prstGeom prst="rect">
            <a:avLst/>
          </a:prstGeom>
          <a:solidFill>
            <a:srgbClr val="F2F2F2"/>
          </a:solidFill>
          <a:ln w="12700">
            <a:solidFill>
              <a:srgbClr val="F2F2F2">
                <a:alpha val="0"/>
              </a:srgbClr>
            </a:solidFill>
            <a:prstDash val="solid"/>
          </a:ln>
        </p:spPr>
        <p:txBody>
          <a:bodyPr/>
          <a:lstStyle/>
          <a:p>
            <a:endParaRPr lang="zh-SG" altLang="en-US"/>
          </a:p>
        </p:txBody>
      </p:sp>
      <p:sp>
        <p:nvSpPr>
          <p:cNvPr id="3" name="Text 1"/>
          <p:cNvSpPr/>
          <p:nvPr/>
        </p:nvSpPr>
        <p:spPr>
          <a:xfrm>
            <a:off x="502920" y="1755648"/>
            <a:ext cx="8138160" cy="1371600"/>
          </a:xfrm>
          <a:prstGeom prst="rect">
            <a:avLst/>
          </a:prstGeom>
          <a:noFill/>
          <a:ln/>
        </p:spPr>
        <p:txBody>
          <a:bodyPr wrap="square" lIns="0" tIns="0" rIns="0" bIns="0" rtlCol="0" anchor="ctr">
            <a:normAutofit/>
          </a:bodyPr>
          <a:lstStyle/>
          <a:p>
            <a:pPr marL="0" indent="0" algn="ctr">
              <a:buNone/>
            </a:pPr>
            <a:r>
              <a:rPr lang="en-US" sz="3000" b="1" i="1" dirty="0">
                <a:solidFill>
                  <a:srgbClr val="1F1F1F"/>
                </a:solidFill>
                <a:latin typeface="Calibri" panose="020F0502020204030204" pitchFamily="34" charset="0"/>
                <a:ea typeface="Calibri Light" pitchFamily="34" charset="-122"/>
                <a:cs typeface="Calibri" panose="020F0502020204030204" pitchFamily="34" charset="0"/>
              </a:rPr>
              <a:t>Can loss recovery exploit </a:t>
            </a:r>
            <a:r>
              <a:rPr lang="en-US" sz="3000" b="1" i="1" dirty="0">
                <a:solidFill>
                  <a:srgbClr val="C00000"/>
                </a:solidFill>
                <a:latin typeface="Calibri" panose="020F0502020204030204" pitchFamily="34" charset="0"/>
                <a:ea typeface="Calibri Light" pitchFamily="34" charset="-122"/>
                <a:cs typeface="Calibri" panose="020F0502020204030204" pitchFamily="34" charset="0"/>
              </a:rPr>
              <a:t>training semantics</a:t>
            </a:r>
            <a:endParaRPr lang="en-US" sz="3000" b="1" i="1" dirty="0">
              <a:latin typeface="Calibri" panose="020F0502020204030204" pitchFamily="34" charset="0"/>
              <a:cs typeface="Calibri" panose="020F0502020204030204" pitchFamily="34" charset="0"/>
            </a:endParaRPr>
          </a:p>
          <a:p>
            <a:pPr marL="0" indent="0" algn="ctr">
              <a:buNone/>
            </a:pPr>
            <a:r>
              <a:rPr lang="en-US" sz="3000" b="1" i="1" dirty="0">
                <a:solidFill>
                  <a:srgbClr val="1F1F1F"/>
                </a:solidFill>
                <a:latin typeface="Calibri" panose="020F0502020204030204" pitchFamily="34" charset="0"/>
                <a:ea typeface="Calibri Light" pitchFamily="34" charset="-122"/>
                <a:cs typeface="Calibri" panose="020F0502020204030204" pitchFamily="34" charset="0"/>
              </a:rPr>
              <a:t>instead of protecting every packet uniformly?</a:t>
            </a:r>
            <a:endParaRPr lang="en-US" sz="3000" b="1" i="1" dirty="0">
              <a:latin typeface="Calibri" panose="020F0502020204030204" pitchFamily="34" charset="0"/>
              <a:cs typeface="Calibri" panose="020F0502020204030204" pitchFamily="34" charset="0"/>
            </a:endParaRPr>
          </a:p>
        </p:txBody>
      </p:sp>
      <p:sp>
        <p:nvSpPr>
          <p:cNvPr id="6" name="Text 4"/>
          <p:cNvSpPr/>
          <p:nvPr/>
        </p:nvSpPr>
        <p:spPr>
          <a:xfrm>
            <a:off x="2359152" y="4882896"/>
            <a:ext cx="4800600" cy="182880"/>
          </a:xfrm>
          <a:prstGeom prst="rect">
            <a:avLst/>
          </a:prstGeom>
          <a:noFill/>
          <a:ln/>
        </p:spPr>
        <p:txBody>
          <a:bodyPr wrap="square" lIns="0" tIns="0" rIns="0" bIns="0" rtlCol="0" anchor="ctr"/>
          <a:lstStyle/>
          <a:p>
            <a:pPr marL="0" indent="0" algn="ctr">
              <a:buNone/>
            </a:pPr>
            <a:r>
              <a:rPr lang="en-US" sz="650" dirty="0">
                <a:solidFill>
                  <a:srgbClr val="8C8C8C"/>
                </a:solidFill>
                <a:latin typeface="Calibri" pitchFamily="34" charset="0"/>
                <a:ea typeface="Calibri" pitchFamily="34" charset="-122"/>
                <a:cs typeface="Calibri" pitchFamily="34" charset="-120"/>
              </a:rPr>
              <a:t>The 10th Asia-Pacific Workshop on Networking (APNet '26), August 2026</a:t>
            </a:r>
            <a:endParaRPr lang="en-US" sz="650" dirty="0"/>
          </a:p>
        </p:txBody>
      </p:sp>
      <p:sp>
        <p:nvSpPr>
          <p:cNvPr id="7" name="Text 5"/>
          <p:cNvSpPr/>
          <p:nvPr/>
        </p:nvSpPr>
        <p:spPr>
          <a:xfrm>
            <a:off x="8668512" y="4882896"/>
            <a:ext cx="393192" cy="182880"/>
          </a:xfrm>
          <a:prstGeom prst="rect">
            <a:avLst/>
          </a:prstGeom>
          <a:noFill/>
          <a:ln/>
        </p:spPr>
        <p:txBody>
          <a:bodyPr wrap="square" lIns="0" tIns="0" rIns="0" bIns="0" rtlCol="0" anchor="ctr"/>
          <a:lstStyle/>
          <a:p>
            <a:pPr marL="0" indent="0" algn="r">
              <a:buNone/>
            </a:pPr>
            <a:r>
              <a:rPr lang="en-US" sz="650" dirty="0">
                <a:solidFill>
                  <a:srgbClr val="8C8C8C"/>
                </a:solidFill>
                <a:latin typeface="Calibri" pitchFamily="34" charset="0"/>
                <a:ea typeface="Calibri" pitchFamily="34" charset="-122"/>
                <a:cs typeface="Calibri" pitchFamily="34" charset="-120"/>
              </a:rPr>
              <a:t>4</a:t>
            </a:r>
            <a:endParaRPr lang="en-US" sz="6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283464" y="73152"/>
            <a:ext cx="8549640" cy="502920"/>
          </a:xfrm>
          <a:prstGeom prst="rect">
            <a:avLst/>
          </a:prstGeom>
          <a:noFill/>
          <a:ln/>
        </p:spPr>
        <p:txBody>
          <a:bodyPr wrap="square" lIns="0" tIns="0" rIns="0" bIns="0" rtlCol="0" anchor="ctr">
            <a:normAutofit/>
          </a:bodyPr>
          <a:lstStyle/>
          <a:p>
            <a:pPr marL="0" indent="0">
              <a:buNone/>
            </a:pPr>
            <a:r>
              <a:rPr lang="en-US" sz="2800" b="1" dirty="0">
                <a:solidFill>
                  <a:srgbClr val="111111"/>
                </a:solidFill>
                <a:latin typeface="Calibri" panose="020F0502020204030204" pitchFamily="34" charset="0"/>
                <a:ea typeface="Calibri Light" pitchFamily="34" charset="-122"/>
                <a:cs typeface="Calibri" panose="020F0502020204030204" pitchFamily="34" charset="0"/>
              </a:rPr>
              <a:t>SMART: semantic-aware loss recovery</a:t>
            </a:r>
            <a:endParaRPr lang="en-US" sz="2800" b="1" dirty="0">
              <a:latin typeface="Calibri" panose="020F0502020204030204" pitchFamily="34" charset="0"/>
              <a:cs typeface="Calibri" panose="020F0502020204030204" pitchFamily="34" charset="0"/>
            </a:endParaRPr>
          </a:p>
        </p:txBody>
      </p:sp>
      <p:sp>
        <p:nvSpPr>
          <p:cNvPr id="4" name="Text 2"/>
          <p:cNvSpPr/>
          <p:nvPr/>
        </p:nvSpPr>
        <p:spPr>
          <a:xfrm>
            <a:off x="2359152" y="4882896"/>
            <a:ext cx="4800600" cy="182880"/>
          </a:xfrm>
          <a:prstGeom prst="rect">
            <a:avLst/>
          </a:prstGeom>
          <a:noFill/>
          <a:ln/>
        </p:spPr>
        <p:txBody>
          <a:bodyPr wrap="square" lIns="0" tIns="0" rIns="0" bIns="0" rtlCol="0" anchor="ctr"/>
          <a:lstStyle/>
          <a:p>
            <a:pPr marL="0" indent="0" algn="ctr">
              <a:buNone/>
            </a:pPr>
            <a:r>
              <a:rPr lang="en-US" sz="800" dirty="0">
                <a:solidFill>
                  <a:srgbClr val="8C8C8C"/>
                </a:solidFill>
                <a:latin typeface="Calibri" pitchFamily="34" charset="0"/>
                <a:ea typeface="Calibri" pitchFamily="34" charset="-122"/>
                <a:cs typeface="Calibri" pitchFamily="34" charset="-120"/>
              </a:rPr>
              <a:t>The 10th Asia-Pacific Workshop on Networking (APNet '26), August 2026</a:t>
            </a:r>
            <a:endParaRPr lang="en-US" sz="800" dirty="0"/>
          </a:p>
        </p:txBody>
      </p:sp>
      <p:sp>
        <p:nvSpPr>
          <p:cNvPr id="5" name="Text 3"/>
          <p:cNvSpPr/>
          <p:nvPr/>
        </p:nvSpPr>
        <p:spPr>
          <a:xfrm>
            <a:off x="8668512" y="4882896"/>
            <a:ext cx="393192" cy="182880"/>
          </a:xfrm>
          <a:prstGeom prst="rect">
            <a:avLst/>
          </a:prstGeom>
          <a:noFill/>
          <a:ln/>
        </p:spPr>
        <p:txBody>
          <a:bodyPr wrap="square" lIns="0" tIns="0" rIns="0" bIns="0" rtlCol="0" anchor="ctr"/>
          <a:lstStyle/>
          <a:p>
            <a:pPr marL="0" indent="0" algn="r">
              <a:buNone/>
            </a:pPr>
            <a:r>
              <a:rPr lang="en-US" sz="650" dirty="0">
                <a:solidFill>
                  <a:srgbClr val="8C8C8C"/>
                </a:solidFill>
                <a:latin typeface="Calibri" pitchFamily="34" charset="0"/>
                <a:ea typeface="Calibri" pitchFamily="34" charset="-122"/>
                <a:cs typeface="Calibri" pitchFamily="34" charset="-120"/>
              </a:rPr>
              <a:t>5</a:t>
            </a:r>
            <a:endParaRPr lang="en-US" sz="650" dirty="0"/>
          </a:p>
        </p:txBody>
      </p:sp>
      <p:sp>
        <p:nvSpPr>
          <p:cNvPr id="6" name="Text 4"/>
          <p:cNvSpPr/>
          <p:nvPr/>
        </p:nvSpPr>
        <p:spPr>
          <a:xfrm>
            <a:off x="397764" y="720673"/>
            <a:ext cx="8321040" cy="274320"/>
          </a:xfrm>
          <a:prstGeom prst="rect">
            <a:avLst/>
          </a:prstGeom>
          <a:noFill/>
          <a:ln/>
        </p:spPr>
        <p:txBody>
          <a:bodyPr wrap="square" lIns="0" tIns="0" rIns="0" bIns="0" rtlCol="0" anchor="ctr"/>
          <a:lstStyle/>
          <a:p>
            <a:pPr marL="0" indent="0" algn="ctr">
              <a:buNone/>
            </a:pPr>
            <a:r>
              <a:rPr lang="en-US" sz="1600" i="1" dirty="0">
                <a:solidFill>
                  <a:srgbClr val="666666"/>
                </a:solidFill>
                <a:latin typeface="Calibri" pitchFamily="34" charset="0"/>
                <a:ea typeface="Calibri" pitchFamily="34" charset="-122"/>
                <a:cs typeface="Calibri" pitchFamily="34" charset="-120"/>
              </a:rPr>
              <a:t>Message-level tags steer priority-aware FEC, bounded tolerance, and compensation</a:t>
            </a:r>
            <a:endParaRPr lang="en-US" sz="1600" dirty="0"/>
          </a:p>
        </p:txBody>
      </p:sp>
      <p:sp>
        <p:nvSpPr>
          <p:cNvPr id="11" name="Shape 8"/>
          <p:cNvSpPr/>
          <p:nvPr/>
        </p:nvSpPr>
        <p:spPr>
          <a:xfrm>
            <a:off x="502920" y="3218688"/>
            <a:ext cx="2404872" cy="1024128"/>
          </a:xfrm>
          <a:prstGeom prst="roundRect">
            <a:avLst>
              <a:gd name="adj" fmla="val 4464"/>
            </a:avLst>
          </a:prstGeom>
          <a:solidFill>
            <a:srgbClr val="DDEBF7"/>
          </a:solidFill>
          <a:ln w="15240">
            <a:solidFill>
              <a:srgbClr val="2F75B5"/>
            </a:solidFill>
            <a:prstDash val="solid"/>
          </a:ln>
        </p:spPr>
        <p:txBody>
          <a:bodyPr/>
          <a:lstStyle/>
          <a:p>
            <a:endParaRPr lang="zh-SG" altLang="en-US"/>
          </a:p>
        </p:txBody>
      </p:sp>
      <p:sp>
        <p:nvSpPr>
          <p:cNvPr id="12" name="Text 9"/>
          <p:cNvSpPr/>
          <p:nvPr/>
        </p:nvSpPr>
        <p:spPr>
          <a:xfrm>
            <a:off x="612648" y="3310128"/>
            <a:ext cx="2185416" cy="274320"/>
          </a:xfrm>
          <a:prstGeom prst="rect">
            <a:avLst/>
          </a:prstGeom>
          <a:noFill/>
          <a:ln/>
        </p:spPr>
        <p:txBody>
          <a:bodyPr wrap="square" lIns="0" tIns="0" rIns="0" bIns="0" rtlCol="0" anchor="ctr"/>
          <a:lstStyle/>
          <a:p>
            <a:pPr algn="ctr"/>
            <a:r>
              <a:rPr lang="en-US" sz="1600" b="1" dirty="0">
                <a:solidFill>
                  <a:srgbClr val="1F1F1F"/>
                </a:solidFill>
              </a:rPr>
              <a:t>1 Priority Classification</a:t>
            </a:r>
            <a:endParaRPr lang="en-US" sz="1600" dirty="0"/>
          </a:p>
        </p:txBody>
      </p:sp>
      <p:sp>
        <p:nvSpPr>
          <p:cNvPr id="13" name="Text 10"/>
          <p:cNvSpPr/>
          <p:nvPr/>
        </p:nvSpPr>
        <p:spPr>
          <a:xfrm>
            <a:off x="502920" y="3621024"/>
            <a:ext cx="2404872" cy="621792"/>
          </a:xfrm>
          <a:prstGeom prst="rect">
            <a:avLst/>
          </a:prstGeom>
          <a:noFill/>
          <a:ln/>
        </p:spPr>
        <p:txBody>
          <a:bodyPr wrap="square" lIns="381" tIns="381" rIns="381" bIns="381" rtlCol="0" anchor="ctr">
            <a:normAutofit/>
          </a:bodyPr>
          <a:lstStyle/>
          <a:p>
            <a:pPr marL="0" indent="0" algn="ctr">
              <a:buNone/>
            </a:pPr>
            <a:r>
              <a:rPr lang="en-US" sz="1400" dirty="0">
                <a:solidFill>
                  <a:srgbClr val="1F1F1F"/>
                </a:solidFill>
              </a:rPr>
              <a:t>SMART identifies the traffic type and classifies packet priority</a:t>
            </a:r>
            <a:endParaRPr lang="en-US" sz="1400" dirty="0"/>
          </a:p>
        </p:txBody>
      </p:sp>
      <p:sp>
        <p:nvSpPr>
          <p:cNvPr id="14" name="Shape 11"/>
          <p:cNvSpPr/>
          <p:nvPr/>
        </p:nvSpPr>
        <p:spPr>
          <a:xfrm>
            <a:off x="3204972" y="3220187"/>
            <a:ext cx="2596896" cy="1024128"/>
          </a:xfrm>
          <a:prstGeom prst="roundRect">
            <a:avLst>
              <a:gd name="adj" fmla="val 4464"/>
            </a:avLst>
          </a:prstGeom>
          <a:solidFill>
            <a:srgbClr val="FCE4D6"/>
          </a:solidFill>
          <a:ln w="15240">
            <a:solidFill>
              <a:srgbClr val="D9534F"/>
            </a:solidFill>
            <a:prstDash val="solid"/>
          </a:ln>
        </p:spPr>
        <p:txBody>
          <a:bodyPr/>
          <a:lstStyle/>
          <a:p>
            <a:endParaRPr lang="zh-SG" altLang="en-US"/>
          </a:p>
        </p:txBody>
      </p:sp>
      <p:sp>
        <p:nvSpPr>
          <p:cNvPr id="15" name="Text 12"/>
          <p:cNvSpPr/>
          <p:nvPr/>
        </p:nvSpPr>
        <p:spPr>
          <a:xfrm>
            <a:off x="3297536" y="3311627"/>
            <a:ext cx="2384335" cy="274320"/>
          </a:xfrm>
          <a:prstGeom prst="rect">
            <a:avLst/>
          </a:prstGeom>
          <a:noFill/>
          <a:ln/>
        </p:spPr>
        <p:txBody>
          <a:bodyPr wrap="square" lIns="0" tIns="0" rIns="0" bIns="0" rtlCol="0" anchor="ctr"/>
          <a:lstStyle/>
          <a:p>
            <a:pPr algn="ctr"/>
            <a:r>
              <a:rPr lang="en-US" sz="1600" b="1" dirty="0">
                <a:solidFill>
                  <a:srgbClr val="1F1F1F"/>
                </a:solidFill>
              </a:rPr>
              <a:t>2 Encode and Decode</a:t>
            </a:r>
            <a:endParaRPr lang="en-US" sz="1600" dirty="0"/>
          </a:p>
        </p:txBody>
      </p:sp>
      <p:sp>
        <p:nvSpPr>
          <p:cNvPr id="16" name="Text 13"/>
          <p:cNvSpPr/>
          <p:nvPr/>
        </p:nvSpPr>
        <p:spPr>
          <a:xfrm>
            <a:off x="3204972" y="3622522"/>
            <a:ext cx="2596896" cy="620293"/>
          </a:xfrm>
          <a:prstGeom prst="rect">
            <a:avLst/>
          </a:prstGeom>
          <a:noFill/>
          <a:ln/>
        </p:spPr>
        <p:txBody>
          <a:bodyPr wrap="square" lIns="381" tIns="381" rIns="381" bIns="381" rtlCol="0" anchor="ctr">
            <a:normAutofit lnSpcReduction="10000"/>
          </a:bodyPr>
          <a:lstStyle/>
          <a:p>
            <a:pPr algn="ctr"/>
            <a:r>
              <a:rPr lang="en-US" altLang="zh-SG" sz="1400" dirty="0">
                <a:solidFill>
                  <a:srgbClr val="1F1F1F"/>
                </a:solidFill>
              </a:rPr>
              <a:t>SMART allocates different redundancy for packet with different priority  </a:t>
            </a:r>
            <a:endParaRPr lang="en-US" sz="1400" dirty="0"/>
          </a:p>
        </p:txBody>
      </p:sp>
      <p:sp>
        <p:nvSpPr>
          <p:cNvPr id="17" name="Shape 14"/>
          <p:cNvSpPr/>
          <p:nvPr/>
        </p:nvSpPr>
        <p:spPr>
          <a:xfrm>
            <a:off x="6099048" y="3218688"/>
            <a:ext cx="2404872" cy="1024128"/>
          </a:xfrm>
          <a:prstGeom prst="roundRect">
            <a:avLst>
              <a:gd name="adj" fmla="val 4464"/>
            </a:avLst>
          </a:prstGeom>
          <a:solidFill>
            <a:srgbClr val="E2F0D9"/>
          </a:solidFill>
          <a:ln w="15240">
            <a:solidFill>
              <a:srgbClr val="70AD47"/>
            </a:solidFill>
            <a:prstDash val="solid"/>
          </a:ln>
        </p:spPr>
        <p:txBody>
          <a:bodyPr/>
          <a:lstStyle/>
          <a:p>
            <a:endParaRPr lang="zh-SG" altLang="en-US"/>
          </a:p>
        </p:txBody>
      </p:sp>
      <p:sp>
        <p:nvSpPr>
          <p:cNvPr id="18" name="Text 15"/>
          <p:cNvSpPr/>
          <p:nvPr/>
        </p:nvSpPr>
        <p:spPr>
          <a:xfrm>
            <a:off x="6208776" y="3310128"/>
            <a:ext cx="2185416" cy="274320"/>
          </a:xfrm>
          <a:prstGeom prst="rect">
            <a:avLst/>
          </a:prstGeom>
          <a:noFill/>
          <a:ln/>
        </p:spPr>
        <p:txBody>
          <a:bodyPr wrap="square" lIns="0" tIns="0" rIns="0" bIns="0" rtlCol="0" anchor="ctr"/>
          <a:lstStyle/>
          <a:p>
            <a:pPr algn="ctr"/>
            <a:r>
              <a:rPr lang="en-US" sz="1600" b="1" dirty="0">
                <a:solidFill>
                  <a:srgbClr val="1F1F1F"/>
                </a:solidFill>
              </a:rPr>
              <a:t>3 Error Compensation</a:t>
            </a:r>
            <a:endParaRPr lang="en-US" sz="1600" dirty="0"/>
          </a:p>
        </p:txBody>
      </p:sp>
      <p:sp>
        <p:nvSpPr>
          <p:cNvPr id="19" name="Text 16"/>
          <p:cNvSpPr/>
          <p:nvPr/>
        </p:nvSpPr>
        <p:spPr>
          <a:xfrm>
            <a:off x="6099048" y="3621024"/>
            <a:ext cx="2404872" cy="620292"/>
          </a:xfrm>
          <a:prstGeom prst="rect">
            <a:avLst/>
          </a:prstGeom>
          <a:noFill/>
          <a:ln/>
        </p:spPr>
        <p:txBody>
          <a:bodyPr wrap="square" lIns="381" tIns="381" rIns="381" bIns="381" rtlCol="0" anchor="ctr">
            <a:normAutofit/>
          </a:bodyPr>
          <a:lstStyle/>
          <a:p>
            <a:pPr algn="ctr"/>
            <a:r>
              <a:rPr lang="en-US" sz="1400" dirty="0">
                <a:solidFill>
                  <a:srgbClr val="1F1F1F"/>
                </a:solidFill>
              </a:rPr>
              <a:t>SMART incorporates an error-compensation by sensitivity</a:t>
            </a:r>
            <a:endParaRPr lang="en-US" sz="1400" dirty="0"/>
          </a:p>
        </p:txBody>
      </p:sp>
      <p:sp>
        <p:nvSpPr>
          <p:cNvPr id="20" name="Text 17"/>
          <p:cNvSpPr/>
          <p:nvPr/>
        </p:nvSpPr>
        <p:spPr>
          <a:xfrm>
            <a:off x="1417320" y="4468323"/>
            <a:ext cx="6309360" cy="292608"/>
          </a:xfrm>
          <a:prstGeom prst="rect">
            <a:avLst/>
          </a:prstGeom>
          <a:noFill/>
          <a:ln/>
        </p:spPr>
        <p:txBody>
          <a:bodyPr wrap="square" lIns="0" tIns="0" rIns="0" bIns="0" rtlCol="0" anchor="ctr"/>
          <a:lstStyle/>
          <a:p>
            <a:pPr marL="0" indent="0" algn="ctr">
              <a:buNone/>
            </a:pPr>
            <a:r>
              <a:rPr lang="en-US" sz="1700" b="1" dirty="0">
                <a:solidFill>
                  <a:srgbClr val="1F4E79"/>
                </a:solidFill>
              </a:rPr>
              <a:t>Goal: training-level reliability with less repair traffic</a:t>
            </a:r>
            <a:endParaRPr lang="en-US" sz="1700" dirty="0"/>
          </a:p>
        </p:txBody>
      </p:sp>
      <p:pic>
        <p:nvPicPr>
          <p:cNvPr id="21" name="图片 11">
            <a:extLst>
              <a:ext uri="{FF2B5EF4-FFF2-40B4-BE49-F238E27FC236}">
                <a16:creationId xmlns:a16="http://schemas.microsoft.com/office/drawing/2014/main" id="{EF3C1470-1EFD-167F-2B68-4F6D922C1118}"/>
              </a:ext>
            </a:extLst>
          </p:cNvPr>
          <p:cNvPicPr>
            <a:picLocks noChangeAspect="1"/>
          </p:cNvPicPr>
          <p:nvPr/>
        </p:nvPicPr>
        <p:blipFill>
          <a:blip r:embed="rId3"/>
          <a:stretch/>
        </p:blipFill>
        <p:spPr>
          <a:xfrm>
            <a:off x="346328" y="1001248"/>
            <a:ext cx="8286750" cy="184413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283464" y="73152"/>
            <a:ext cx="8549640" cy="502920"/>
          </a:xfrm>
          <a:prstGeom prst="rect">
            <a:avLst/>
          </a:prstGeom>
          <a:noFill/>
          <a:ln/>
        </p:spPr>
        <p:txBody>
          <a:bodyPr wrap="square" lIns="0" tIns="0" rIns="0" bIns="0" rtlCol="0" anchor="ctr">
            <a:normAutofit/>
          </a:bodyPr>
          <a:lstStyle/>
          <a:p>
            <a:pPr algn="l"/>
            <a:r>
              <a:rPr sz="2800" b="1" i="0">
                <a:solidFill>
                  <a:srgbClr val="000000"/>
                </a:solidFill>
                <a:latin typeface="Calibri" panose="020F0502020204030204" pitchFamily="34" charset="0"/>
                <a:cs typeface="Calibri" panose="020F0502020204030204" pitchFamily="34" charset="0"/>
              </a:rPr>
              <a:t>DP: classify </a:t>
            </a:r>
            <a:r>
              <a:rPr lang="en" sz="2800" b="1">
                <a:solidFill>
                  <a:srgbClr val="000000"/>
                </a:solidFill>
                <a:latin typeface="Calibri" panose="020F0502020204030204" pitchFamily="34" charset="0"/>
                <a:cs typeface="Calibri" panose="020F0502020204030204" pitchFamily="34" charset="0"/>
              </a:rPr>
              <a:t>high</a:t>
            </a:r>
            <a:r>
              <a:rPr lang="en" altLang="zh-CN" sz="2800" b="1" i="0">
                <a:solidFill>
                  <a:srgbClr val="000000"/>
                </a:solidFill>
                <a:latin typeface="Calibri" panose="020F0502020204030204" pitchFamily="34" charset="0"/>
                <a:cs typeface="Calibri" panose="020F0502020204030204" pitchFamily="34" charset="0"/>
              </a:rPr>
              <a:t>-priority</a:t>
            </a:r>
            <a:r>
              <a:rPr sz="2800" b="1" i="0">
                <a:solidFill>
                  <a:srgbClr val="000000"/>
                </a:solidFill>
                <a:latin typeface="Calibri" panose="020F0502020204030204" pitchFamily="34" charset="0"/>
                <a:cs typeface="Calibri" panose="020F0502020204030204" pitchFamily="34" charset="0"/>
              </a:rPr>
              <a:t> and low-priority gradients</a:t>
            </a:r>
          </a:p>
        </p:txBody>
      </p:sp>
      <p:sp>
        <p:nvSpPr>
          <p:cNvPr id="4" name="Text 2"/>
          <p:cNvSpPr/>
          <p:nvPr/>
        </p:nvSpPr>
        <p:spPr>
          <a:xfrm>
            <a:off x="2359152" y="4882896"/>
            <a:ext cx="4800600" cy="182880"/>
          </a:xfrm>
          <a:prstGeom prst="rect">
            <a:avLst/>
          </a:prstGeom>
          <a:noFill/>
          <a:ln/>
        </p:spPr>
        <p:txBody>
          <a:bodyPr wrap="square" lIns="0" tIns="0" rIns="0" bIns="0" rtlCol="0" anchor="ctr"/>
          <a:lstStyle/>
          <a:p>
            <a:pPr marL="0" indent="0" algn="ctr">
              <a:buNone/>
            </a:pPr>
            <a:r>
              <a:rPr lang="en-US" sz="800" dirty="0">
                <a:solidFill>
                  <a:srgbClr val="8C8C8C"/>
                </a:solidFill>
                <a:latin typeface="Calibri" pitchFamily="34" charset="0"/>
                <a:ea typeface="Calibri" pitchFamily="34" charset="-122"/>
                <a:cs typeface="Calibri" pitchFamily="34" charset="-120"/>
              </a:rPr>
              <a:t>The 10th Asia-Pacific Workshop on Networking (APNet '26), August 2026</a:t>
            </a:r>
            <a:endParaRPr lang="en-US" sz="800" dirty="0"/>
          </a:p>
        </p:txBody>
      </p:sp>
      <p:sp>
        <p:nvSpPr>
          <p:cNvPr id="5" name="Text 3"/>
          <p:cNvSpPr/>
          <p:nvPr/>
        </p:nvSpPr>
        <p:spPr>
          <a:xfrm>
            <a:off x="8668512" y="4882896"/>
            <a:ext cx="393192" cy="182880"/>
          </a:xfrm>
          <a:prstGeom prst="rect">
            <a:avLst/>
          </a:prstGeom>
          <a:noFill/>
          <a:ln/>
        </p:spPr>
        <p:txBody>
          <a:bodyPr wrap="square" lIns="0" tIns="0" rIns="0" bIns="0" rtlCol="0" anchor="ctr">
            <a:normAutofit/>
          </a:bodyPr>
          <a:lstStyle/>
          <a:p>
            <a:pPr algn="ctr"/>
            <a:r>
              <a:rPr sz="600" b="0" i="0">
                <a:solidFill>
                  <a:srgbClr val="A0A0A0"/>
                </a:solidFill>
                <a:latin typeface="Helvetica"/>
              </a:rPr>
              <a:t>6</a:t>
            </a:r>
          </a:p>
        </p:txBody>
      </p:sp>
      <p:sp>
        <p:nvSpPr>
          <p:cNvPr id="6" name="Shape 4"/>
          <p:cNvSpPr/>
          <p:nvPr/>
        </p:nvSpPr>
        <p:spPr>
          <a:xfrm>
            <a:off x="365760" y="941832"/>
            <a:ext cx="2011680" cy="1280160"/>
          </a:xfrm>
          <a:prstGeom prst="roundRect">
            <a:avLst>
              <a:gd name="adj" fmla="val 2857"/>
            </a:avLst>
          </a:prstGeom>
          <a:solidFill>
            <a:srgbClr val="DDEBF7"/>
          </a:solidFill>
          <a:ln w="12700">
            <a:solidFill>
              <a:srgbClr val="2F75B5"/>
            </a:solidFill>
            <a:prstDash val="solid"/>
          </a:ln>
        </p:spPr>
        <p:txBody>
          <a:bodyPr/>
          <a:lstStyle/>
          <a:p>
            <a:endParaRPr lang="zh-SG" altLang="en-US"/>
          </a:p>
        </p:txBody>
      </p:sp>
      <p:sp>
        <p:nvSpPr>
          <p:cNvPr id="7" name="Text 5"/>
          <p:cNvSpPr/>
          <p:nvPr/>
        </p:nvSpPr>
        <p:spPr>
          <a:xfrm>
            <a:off x="429768" y="896112"/>
            <a:ext cx="1883664" cy="402336"/>
          </a:xfrm>
          <a:prstGeom prst="rect">
            <a:avLst/>
          </a:prstGeom>
          <a:noFill/>
          <a:ln/>
        </p:spPr>
        <p:txBody>
          <a:bodyPr wrap="square" lIns="0" tIns="0" rIns="0" bIns="0" rtlCol="0" anchor="ctr">
            <a:normAutofit/>
          </a:bodyPr>
          <a:lstStyle/>
          <a:p>
            <a:pPr marL="0" indent="0">
              <a:buNone/>
            </a:pPr>
            <a:r>
              <a:rPr lang="en-US" sz="1700" b="1" dirty="0">
                <a:solidFill>
                  <a:srgbClr val="1F1F1F"/>
                </a:solidFill>
                <a:latin typeface="Calibri" pitchFamily="34" charset="0"/>
                <a:ea typeface="Calibri" pitchFamily="34" charset="-122"/>
                <a:cs typeface="Calibri" pitchFamily="34" charset="-120"/>
              </a:rPr>
              <a:t>Priority</a:t>
            </a:r>
            <a:r>
              <a:rPr lang="zh-CN" altLang="en-US" sz="1700" b="1" dirty="0">
                <a:solidFill>
                  <a:srgbClr val="1F1F1F"/>
                </a:solidFill>
                <a:latin typeface="Calibri" pitchFamily="34" charset="0"/>
                <a:ea typeface="Calibri" pitchFamily="34" charset="-122"/>
                <a:cs typeface="Calibri" pitchFamily="34" charset="-120"/>
              </a:rPr>
              <a:t> </a:t>
            </a:r>
            <a:r>
              <a:rPr lang="en-US" sz="1700" b="1" dirty="0">
                <a:solidFill>
                  <a:srgbClr val="1F1F1F"/>
                </a:solidFill>
                <a:latin typeface="Calibri" pitchFamily="34" charset="0"/>
                <a:ea typeface="Calibri" pitchFamily="34" charset="-122"/>
                <a:cs typeface="Calibri" pitchFamily="34" charset="-120"/>
              </a:rPr>
              <a:t>classification</a:t>
            </a:r>
            <a:endParaRPr lang="en-US" sz="1700" dirty="0"/>
          </a:p>
        </p:txBody>
      </p:sp>
      <p:sp>
        <p:nvSpPr>
          <p:cNvPr id="8" name="Shape 6"/>
          <p:cNvSpPr/>
          <p:nvPr/>
        </p:nvSpPr>
        <p:spPr>
          <a:xfrm>
            <a:off x="2587752" y="941832"/>
            <a:ext cx="1828800" cy="1280160"/>
          </a:xfrm>
          <a:prstGeom prst="roundRect">
            <a:avLst>
              <a:gd name="adj" fmla="val 2857"/>
            </a:avLst>
          </a:prstGeom>
          <a:solidFill>
            <a:srgbClr val="FFF2CC"/>
          </a:solidFill>
          <a:ln w="12700">
            <a:solidFill>
              <a:srgbClr val="BF9000"/>
            </a:solidFill>
            <a:prstDash val="solid"/>
          </a:ln>
        </p:spPr>
        <p:txBody>
          <a:bodyPr/>
          <a:lstStyle/>
          <a:p>
            <a:endParaRPr lang="zh-SG" altLang="en-US"/>
          </a:p>
        </p:txBody>
      </p:sp>
      <p:sp>
        <p:nvSpPr>
          <p:cNvPr id="9" name="Text 7"/>
          <p:cNvSpPr/>
          <p:nvPr/>
        </p:nvSpPr>
        <p:spPr>
          <a:xfrm>
            <a:off x="2660904" y="896112"/>
            <a:ext cx="1691640" cy="402336"/>
          </a:xfrm>
          <a:prstGeom prst="rect">
            <a:avLst/>
          </a:prstGeom>
          <a:noFill/>
          <a:ln/>
        </p:spPr>
        <p:txBody>
          <a:bodyPr wrap="square" lIns="0" tIns="0" rIns="0" bIns="0" rtlCol="0" anchor="ctr">
            <a:normAutofit/>
          </a:bodyPr>
          <a:lstStyle/>
          <a:p>
            <a:pPr marL="0" indent="0" algn="ctr">
              <a:buNone/>
            </a:pPr>
            <a:r>
              <a:rPr lang="en-US" sz="1700" b="1" dirty="0">
                <a:solidFill>
                  <a:srgbClr val="1F1F1F"/>
                </a:solidFill>
                <a:latin typeface="Calibri" pitchFamily="34" charset="0"/>
                <a:ea typeface="Calibri" pitchFamily="34" charset="-122"/>
                <a:cs typeface="Calibri" pitchFamily="34" charset="-120"/>
              </a:rPr>
              <a:t>Selective FEC</a:t>
            </a:r>
            <a:endParaRPr lang="en-US" sz="1700" dirty="0"/>
          </a:p>
        </p:txBody>
      </p:sp>
      <p:sp>
        <p:nvSpPr>
          <p:cNvPr id="10" name="Shape 8"/>
          <p:cNvSpPr/>
          <p:nvPr/>
        </p:nvSpPr>
        <p:spPr>
          <a:xfrm>
            <a:off x="4636008" y="941832"/>
            <a:ext cx="1691640" cy="1280160"/>
          </a:xfrm>
          <a:prstGeom prst="roundRect">
            <a:avLst>
              <a:gd name="adj" fmla="val 2857"/>
            </a:avLst>
          </a:prstGeom>
          <a:solidFill>
            <a:srgbClr val="FCE4D6"/>
          </a:solidFill>
          <a:ln w="12700">
            <a:solidFill>
              <a:srgbClr val="D9534F"/>
            </a:solidFill>
            <a:prstDash val="solid"/>
          </a:ln>
        </p:spPr>
        <p:txBody>
          <a:bodyPr/>
          <a:lstStyle/>
          <a:p>
            <a:endParaRPr lang="zh-SG" altLang="en-US"/>
          </a:p>
        </p:txBody>
      </p:sp>
      <p:sp>
        <p:nvSpPr>
          <p:cNvPr id="11" name="Text 9"/>
          <p:cNvSpPr/>
          <p:nvPr/>
        </p:nvSpPr>
        <p:spPr>
          <a:xfrm>
            <a:off x="4700016" y="897761"/>
            <a:ext cx="1550882" cy="402336"/>
          </a:xfrm>
          <a:prstGeom prst="rect">
            <a:avLst/>
          </a:prstGeom>
          <a:noFill/>
          <a:ln/>
        </p:spPr>
        <p:txBody>
          <a:bodyPr wrap="square" lIns="0" tIns="0" rIns="0" bIns="0" rtlCol="0" anchor="ctr">
            <a:normAutofit/>
          </a:bodyPr>
          <a:lstStyle/>
          <a:p>
            <a:pPr marL="0" indent="0" algn="ctr">
              <a:buNone/>
            </a:pPr>
            <a:r>
              <a:rPr lang="en-US" sz="1700" b="1" dirty="0">
                <a:solidFill>
                  <a:srgbClr val="1F1F1F"/>
                </a:solidFill>
                <a:latin typeface="Calibri" pitchFamily="34" charset="0"/>
                <a:ea typeface="Calibri" pitchFamily="34" charset="-122"/>
                <a:cs typeface="Calibri" pitchFamily="34" charset="-120"/>
              </a:rPr>
              <a:t>Receiver action</a:t>
            </a:r>
            <a:endParaRPr lang="en-US" sz="1700" dirty="0"/>
          </a:p>
        </p:txBody>
      </p:sp>
      <p:sp>
        <p:nvSpPr>
          <p:cNvPr id="12" name="Shape 10"/>
          <p:cNvSpPr/>
          <p:nvPr/>
        </p:nvSpPr>
        <p:spPr>
          <a:xfrm>
            <a:off x="6537960" y="941832"/>
            <a:ext cx="2212848" cy="1280160"/>
          </a:xfrm>
          <a:prstGeom prst="roundRect">
            <a:avLst>
              <a:gd name="adj" fmla="val 2857"/>
            </a:avLst>
          </a:prstGeom>
          <a:solidFill>
            <a:srgbClr val="E2F0D9"/>
          </a:solidFill>
          <a:ln w="12700">
            <a:solidFill>
              <a:srgbClr val="70AD47"/>
            </a:solidFill>
            <a:prstDash val="solid"/>
          </a:ln>
        </p:spPr>
        <p:txBody>
          <a:bodyPr/>
          <a:lstStyle/>
          <a:p>
            <a:endParaRPr lang="zh-SG" altLang="en-US"/>
          </a:p>
        </p:txBody>
      </p:sp>
      <p:sp>
        <p:nvSpPr>
          <p:cNvPr id="13" name="Text 11"/>
          <p:cNvSpPr/>
          <p:nvPr/>
        </p:nvSpPr>
        <p:spPr>
          <a:xfrm>
            <a:off x="6643116" y="896112"/>
            <a:ext cx="2025396" cy="402336"/>
          </a:xfrm>
          <a:prstGeom prst="rect">
            <a:avLst/>
          </a:prstGeom>
          <a:noFill/>
          <a:ln/>
        </p:spPr>
        <p:txBody>
          <a:bodyPr wrap="square" lIns="0" tIns="0" rIns="0" bIns="0" rtlCol="0" anchor="ctr">
            <a:normAutofit/>
          </a:bodyPr>
          <a:lstStyle/>
          <a:p>
            <a:pPr marL="0" indent="0" algn="ctr">
              <a:buNone/>
            </a:pPr>
            <a:r>
              <a:rPr lang="en-US" sz="1700" b="1" dirty="0">
                <a:solidFill>
                  <a:srgbClr val="1F1F1F"/>
                </a:solidFill>
                <a:latin typeface="Calibri" pitchFamily="34" charset="0"/>
                <a:ea typeface="Calibri" pitchFamily="34" charset="-122"/>
                <a:cs typeface="Calibri" pitchFamily="34" charset="-120"/>
              </a:rPr>
              <a:t>Error compensation</a:t>
            </a:r>
            <a:endParaRPr lang="en-US" sz="1700" dirty="0"/>
          </a:p>
        </p:txBody>
      </p:sp>
      <p:sp>
        <p:nvSpPr>
          <p:cNvPr id="14" name="Text 12"/>
          <p:cNvSpPr/>
          <p:nvPr/>
        </p:nvSpPr>
        <p:spPr>
          <a:xfrm>
            <a:off x="320040" y="1316736"/>
            <a:ext cx="2066544" cy="786384"/>
          </a:xfrm>
          <a:prstGeom prst="rect">
            <a:avLst/>
          </a:prstGeom>
          <a:noFill/>
          <a:ln/>
        </p:spPr>
        <p:txBody>
          <a:bodyPr wrap="square" lIns="381" tIns="381" rIns="381" bIns="381" rtlCol="0" anchor="ctr">
            <a:normAutofit/>
          </a:bodyPr>
          <a:lstStyle/>
          <a:p>
            <a:pPr marL="0" indent="0" algn="ctr">
              <a:buNone/>
            </a:pPr>
            <a:r>
              <a:rPr lang="en-US" sz="1400" dirty="0">
                <a:solidFill>
                  <a:srgbClr val="1F1F1F"/>
                </a:solidFill>
                <a:latin typeface="Cambria Math" pitchFamily="34" charset="0"/>
                <a:ea typeface="Cambria Math" pitchFamily="34" charset="-122"/>
                <a:cs typeface="Cambria Math" pitchFamily="34" charset="-120"/>
              </a:rPr>
              <a:t>μ(p) = mean |g|</a:t>
            </a:r>
            <a:endParaRPr lang="en-US" sz="1400" dirty="0"/>
          </a:p>
          <a:p>
            <a:pPr marL="0" indent="0" algn="ctr">
              <a:buNone/>
            </a:pPr>
            <a:r>
              <a:rPr lang="en-US" sz="1400" dirty="0">
                <a:solidFill>
                  <a:srgbClr val="1F1F1F"/>
                </a:solidFill>
                <a:latin typeface="Cambria Math" pitchFamily="34" charset="0"/>
                <a:ea typeface="Cambria Math" pitchFamily="34" charset="-122"/>
                <a:cs typeface="Cambria Math" pitchFamily="34" charset="-120"/>
              </a:rPr>
              <a:t>τ ≈ sampled top-K cutoff</a:t>
            </a:r>
            <a:endParaRPr lang="en-US" sz="1400" dirty="0"/>
          </a:p>
          <a:p>
            <a:pPr marL="0" indent="0" algn="ctr">
              <a:buNone/>
            </a:pPr>
            <a:r>
              <a:rPr lang="en-US" sz="1400" dirty="0">
                <a:solidFill>
                  <a:srgbClr val="1F1F1F"/>
                </a:solidFill>
                <a:latin typeface="Cambria Math" pitchFamily="34" charset="0"/>
                <a:ea typeface="Cambria Math" pitchFamily="34" charset="-122"/>
                <a:cs typeface="Cambria Math" pitchFamily="34" charset="-120"/>
              </a:rPr>
              <a:t>(default K = 1%)</a:t>
            </a:r>
            <a:endParaRPr lang="en-US" sz="1400" dirty="0"/>
          </a:p>
        </p:txBody>
      </p:sp>
      <p:sp>
        <p:nvSpPr>
          <p:cNvPr id="15" name="Shape 13"/>
          <p:cNvSpPr/>
          <p:nvPr/>
        </p:nvSpPr>
        <p:spPr>
          <a:xfrm>
            <a:off x="2855176" y="1351962"/>
            <a:ext cx="1369351" cy="392035"/>
          </a:xfrm>
          <a:prstGeom prst="roundRect">
            <a:avLst>
              <a:gd name="adj" fmla="val 13889"/>
            </a:avLst>
          </a:prstGeom>
          <a:solidFill>
            <a:srgbClr val="FFF2CC"/>
          </a:solidFill>
          <a:ln w="12700">
            <a:solidFill>
              <a:srgbClr val="BF9000"/>
            </a:solidFill>
            <a:prstDash val="solid"/>
          </a:ln>
        </p:spPr>
        <p:txBody>
          <a:bodyPr/>
          <a:lstStyle/>
          <a:p>
            <a:endParaRPr lang="zh-SG" altLang="en-US"/>
          </a:p>
        </p:txBody>
      </p:sp>
      <p:sp>
        <p:nvSpPr>
          <p:cNvPr id="16" name="Text 14"/>
          <p:cNvSpPr/>
          <p:nvPr/>
        </p:nvSpPr>
        <p:spPr>
          <a:xfrm>
            <a:off x="2880360" y="1389887"/>
            <a:ext cx="1369350" cy="354109"/>
          </a:xfrm>
          <a:prstGeom prst="rect">
            <a:avLst/>
          </a:prstGeom>
          <a:noFill/>
          <a:ln/>
        </p:spPr>
        <p:txBody>
          <a:bodyPr wrap="square" lIns="381" tIns="381" rIns="381" bIns="381" rtlCol="0" anchor="ctr">
            <a:normAutofit fontScale="92500" lnSpcReduction="20000"/>
          </a:bodyPr>
          <a:lstStyle/>
          <a:p>
            <a:pPr marL="0" indent="0" algn="ctr">
              <a:buNone/>
            </a:pPr>
            <a:r>
              <a:rPr lang="en-US" sz="1400" b="1" dirty="0">
                <a:solidFill>
                  <a:srgbClr val="1F1F1F"/>
                </a:solidFill>
                <a:latin typeface="Calibri" pitchFamily="34" charset="0"/>
                <a:ea typeface="Calibri" pitchFamily="34" charset="-122"/>
                <a:cs typeface="Calibri" pitchFamily="34" charset="-120"/>
              </a:rPr>
              <a:t>HP → interleaved XOR FEC</a:t>
            </a:r>
            <a:endParaRPr lang="en-US" sz="1400" dirty="0"/>
          </a:p>
        </p:txBody>
      </p:sp>
      <p:sp>
        <p:nvSpPr>
          <p:cNvPr id="17" name="Shape 15"/>
          <p:cNvSpPr/>
          <p:nvPr/>
        </p:nvSpPr>
        <p:spPr>
          <a:xfrm>
            <a:off x="2926080" y="1836691"/>
            <a:ext cx="1170432" cy="292608"/>
          </a:xfrm>
          <a:prstGeom prst="roundRect">
            <a:avLst>
              <a:gd name="adj" fmla="val 15625"/>
            </a:avLst>
          </a:prstGeom>
          <a:solidFill>
            <a:srgbClr val="FFFFFF"/>
          </a:solidFill>
          <a:ln w="12700">
            <a:solidFill>
              <a:srgbClr val="BFBFBF"/>
            </a:solidFill>
            <a:prstDash val="solid"/>
          </a:ln>
        </p:spPr>
        <p:txBody>
          <a:bodyPr/>
          <a:lstStyle/>
          <a:p>
            <a:endParaRPr lang="zh-SG" altLang="en-US"/>
          </a:p>
        </p:txBody>
      </p:sp>
      <p:sp>
        <p:nvSpPr>
          <p:cNvPr id="18" name="Text 16"/>
          <p:cNvSpPr/>
          <p:nvPr/>
        </p:nvSpPr>
        <p:spPr>
          <a:xfrm>
            <a:off x="2971800" y="1863941"/>
            <a:ext cx="1078992" cy="256032"/>
          </a:xfrm>
          <a:prstGeom prst="rect">
            <a:avLst/>
          </a:prstGeom>
          <a:noFill/>
          <a:ln/>
        </p:spPr>
        <p:txBody>
          <a:bodyPr wrap="square" lIns="381" tIns="381" rIns="381" bIns="381" rtlCol="0" anchor="ctr">
            <a:normAutofit/>
          </a:bodyPr>
          <a:lstStyle/>
          <a:p>
            <a:pPr marL="0" indent="0" algn="ctr">
              <a:buNone/>
            </a:pPr>
            <a:r>
              <a:rPr lang="en-US" sz="1400" b="1" dirty="0">
                <a:solidFill>
                  <a:srgbClr val="1F1F1F"/>
                </a:solidFill>
                <a:latin typeface="Calibri" pitchFamily="34" charset="0"/>
                <a:ea typeface="Calibri" pitchFamily="34" charset="-122"/>
                <a:cs typeface="Calibri" pitchFamily="34" charset="-120"/>
              </a:rPr>
              <a:t>LP → no FEC</a:t>
            </a:r>
            <a:endParaRPr lang="en-US" sz="1400" dirty="0"/>
          </a:p>
        </p:txBody>
      </p:sp>
      <p:sp>
        <p:nvSpPr>
          <p:cNvPr id="19" name="Text 17"/>
          <p:cNvSpPr/>
          <p:nvPr/>
        </p:nvSpPr>
        <p:spPr>
          <a:xfrm>
            <a:off x="4700016" y="1316737"/>
            <a:ext cx="1550882" cy="788032"/>
          </a:xfrm>
          <a:prstGeom prst="rect">
            <a:avLst/>
          </a:prstGeom>
          <a:noFill/>
          <a:ln/>
        </p:spPr>
        <p:txBody>
          <a:bodyPr wrap="square" lIns="254" tIns="254" rIns="254" bIns="254" rtlCol="0" anchor="ctr">
            <a:normAutofit/>
          </a:bodyPr>
          <a:lstStyle/>
          <a:p>
            <a:pPr marL="0" indent="0" algn="ctr">
              <a:buNone/>
            </a:pPr>
            <a:r>
              <a:rPr lang="en-US" sz="1400" dirty="0">
                <a:solidFill>
                  <a:srgbClr val="1F1F1F"/>
                </a:solidFill>
              </a:rPr>
              <a:t>HP: recover or retransmit</a:t>
            </a:r>
            <a:endParaRPr lang="en-US" sz="1400" dirty="0"/>
          </a:p>
          <a:p>
            <a:pPr marL="0" indent="0" algn="ctr">
              <a:buNone/>
            </a:pPr>
            <a:r>
              <a:rPr lang="en-US" sz="1400" dirty="0">
                <a:solidFill>
                  <a:srgbClr val="1F1F1F"/>
                </a:solidFill>
              </a:rPr>
              <a:t>LP: zero-fill + bitmap</a:t>
            </a:r>
            <a:endParaRPr lang="en-US" sz="1400" dirty="0"/>
          </a:p>
        </p:txBody>
      </p:sp>
      <p:sp>
        <p:nvSpPr>
          <p:cNvPr id="20" name="Text 18"/>
          <p:cNvSpPr/>
          <p:nvPr/>
        </p:nvSpPr>
        <p:spPr>
          <a:xfrm>
            <a:off x="6547104" y="1316736"/>
            <a:ext cx="2194560" cy="713232"/>
          </a:xfrm>
          <a:prstGeom prst="rect">
            <a:avLst/>
          </a:prstGeom>
          <a:noFill/>
          <a:ln/>
        </p:spPr>
        <p:txBody>
          <a:bodyPr wrap="square" lIns="254" tIns="254" rIns="254" bIns="254" rtlCol="0" anchor="ctr">
            <a:normAutofit fontScale="92500"/>
          </a:bodyPr>
          <a:lstStyle/>
          <a:p>
            <a:pPr marL="0" indent="0" algn="ctr">
              <a:buNone/>
            </a:pPr>
            <a:r>
              <a:rPr lang="en-US" sz="1400" dirty="0">
                <a:solidFill>
                  <a:srgbClr val="1F1F1F"/>
                </a:solidFill>
                <a:latin typeface="Cambria Math" pitchFamily="34" charset="0"/>
                <a:ea typeface="Cambria Math" pitchFamily="34" charset="-122"/>
                <a:cs typeface="Cambria Math" pitchFamily="34" charset="-120"/>
              </a:rPr>
              <a:t>pₜ = xₜ + eₜ</a:t>
            </a:r>
            <a:endParaRPr lang="en-US" sz="1400" dirty="0"/>
          </a:p>
          <a:p>
            <a:pPr marL="0" indent="0" algn="ctr">
              <a:buNone/>
            </a:pPr>
            <a:r>
              <a:rPr lang="en-US" sz="1400" dirty="0">
                <a:solidFill>
                  <a:srgbClr val="1F1F1F"/>
                </a:solidFill>
                <a:latin typeface="Cambria Math" pitchFamily="34" charset="0"/>
                <a:ea typeface="Cambria Math" pitchFamily="34" charset="-122"/>
                <a:cs typeface="Cambria Math" pitchFamily="34" charset="-120"/>
              </a:rPr>
              <a:t>missing LP values become eₜ₊₁</a:t>
            </a:r>
            <a:endParaRPr lang="en-US" sz="1400" dirty="0"/>
          </a:p>
          <a:p>
            <a:pPr marL="0" indent="0" algn="ctr">
              <a:buNone/>
            </a:pPr>
            <a:r>
              <a:rPr lang="en-US" sz="1400" dirty="0">
                <a:solidFill>
                  <a:srgbClr val="1F1F1F"/>
                </a:solidFill>
                <a:latin typeface="Cambria Math" pitchFamily="34" charset="0"/>
                <a:ea typeface="Cambria Math" pitchFamily="34" charset="-122"/>
                <a:cs typeface="Cambria Math" pitchFamily="34" charset="-120"/>
              </a:rPr>
              <a:t>and are added next iteration</a:t>
            </a:r>
            <a:endParaRPr lang="en-US" sz="1400" dirty="0"/>
          </a:p>
        </p:txBody>
      </p:sp>
      <p:sp>
        <p:nvSpPr>
          <p:cNvPr id="21" name="Shape 19"/>
          <p:cNvSpPr/>
          <p:nvPr/>
        </p:nvSpPr>
        <p:spPr>
          <a:xfrm>
            <a:off x="2377440" y="1581912"/>
            <a:ext cx="201168" cy="0"/>
          </a:xfrm>
          <a:prstGeom prst="line">
            <a:avLst/>
          </a:prstGeom>
          <a:noFill/>
          <a:ln w="17780">
            <a:solidFill>
              <a:srgbClr val="666666"/>
            </a:solidFill>
            <a:prstDash val="solid"/>
            <a:headEnd type="none"/>
            <a:tailEnd type="triangle"/>
          </a:ln>
        </p:spPr>
        <p:txBody>
          <a:bodyPr/>
          <a:lstStyle/>
          <a:p>
            <a:endParaRPr lang="zh-SG" altLang="en-US"/>
          </a:p>
        </p:txBody>
      </p:sp>
      <p:sp>
        <p:nvSpPr>
          <p:cNvPr id="22" name="Shape 20"/>
          <p:cNvSpPr/>
          <p:nvPr/>
        </p:nvSpPr>
        <p:spPr>
          <a:xfrm>
            <a:off x="4425696" y="1581912"/>
            <a:ext cx="201168" cy="0"/>
          </a:xfrm>
          <a:prstGeom prst="line">
            <a:avLst/>
          </a:prstGeom>
          <a:noFill/>
          <a:ln w="17780">
            <a:solidFill>
              <a:srgbClr val="666666"/>
            </a:solidFill>
            <a:prstDash val="solid"/>
            <a:headEnd type="none"/>
            <a:tailEnd type="triangle"/>
          </a:ln>
        </p:spPr>
        <p:txBody>
          <a:bodyPr/>
          <a:lstStyle/>
          <a:p>
            <a:endParaRPr lang="zh-SG" altLang="en-US"/>
          </a:p>
        </p:txBody>
      </p:sp>
      <p:sp>
        <p:nvSpPr>
          <p:cNvPr id="23" name="Shape 21"/>
          <p:cNvSpPr/>
          <p:nvPr/>
        </p:nvSpPr>
        <p:spPr>
          <a:xfrm>
            <a:off x="6327648" y="1581912"/>
            <a:ext cx="201168" cy="0"/>
          </a:xfrm>
          <a:prstGeom prst="line">
            <a:avLst/>
          </a:prstGeom>
          <a:noFill/>
          <a:ln w="17780">
            <a:solidFill>
              <a:srgbClr val="666666"/>
            </a:solidFill>
            <a:prstDash val="solid"/>
            <a:headEnd type="none"/>
            <a:tailEnd type="triangle"/>
          </a:ln>
        </p:spPr>
        <p:txBody>
          <a:bodyPr/>
          <a:lstStyle/>
          <a:p>
            <a:endParaRPr lang="zh-SG" altLang="en-US"/>
          </a:p>
        </p:txBody>
      </p:sp>
      <p:sp>
        <p:nvSpPr>
          <p:cNvPr id="24" name="TextBox 23"/>
          <p:cNvSpPr txBox="1"/>
          <p:nvPr/>
        </p:nvSpPr>
        <p:spPr>
          <a:xfrm>
            <a:off x="429768" y="2555301"/>
            <a:ext cx="3669081" cy="246221"/>
          </a:xfrm>
          <a:prstGeom prst="rect">
            <a:avLst/>
          </a:prstGeom>
          <a:noFill/>
        </p:spPr>
        <p:txBody>
          <a:bodyPr wrap="none" lIns="0" tIns="0" rIns="0" bIns="0">
            <a:spAutoFit/>
          </a:bodyPr>
          <a:lstStyle/>
          <a:p>
            <a:pPr algn="l"/>
            <a:r>
              <a:rPr sz="1600" b="1">
                <a:solidFill>
                  <a:srgbClr val="1C1C1C"/>
                </a:solidFill>
                <a:latin typeface="Calibri" panose="020F0502020204030204" pitchFamily="34" charset="0"/>
                <a:cs typeface="Calibri" panose="020F0502020204030204" pitchFamily="34" charset="0"/>
              </a:rPr>
              <a:t>Priority rule: magnitude decides protection</a:t>
            </a:r>
          </a:p>
        </p:txBody>
      </p:sp>
      <p:sp>
        <p:nvSpPr>
          <p:cNvPr id="25" name="TextBox 24"/>
          <p:cNvSpPr txBox="1"/>
          <p:nvPr/>
        </p:nvSpPr>
        <p:spPr>
          <a:xfrm>
            <a:off x="502920" y="2866197"/>
            <a:ext cx="1323632" cy="184666"/>
          </a:xfrm>
          <a:prstGeom prst="rect">
            <a:avLst/>
          </a:prstGeom>
          <a:noFill/>
        </p:spPr>
        <p:txBody>
          <a:bodyPr wrap="none" lIns="0" tIns="0" rIns="0" bIns="0">
            <a:spAutoFit/>
          </a:bodyPr>
          <a:lstStyle/>
          <a:p>
            <a:pPr algn="l"/>
            <a:r>
              <a:rPr sz="1200" b="1">
                <a:solidFill>
                  <a:srgbClr val="1C1C1C"/>
                </a:solidFill>
                <a:latin typeface="Calibri" panose="020F0502020204030204" pitchFamily="34" charset="0"/>
                <a:cs typeface="Calibri" panose="020F0502020204030204" pitchFamily="34" charset="0"/>
              </a:rPr>
              <a:t>DP gradient packet p</a:t>
            </a:r>
          </a:p>
        </p:txBody>
      </p:sp>
      <p:sp>
        <p:nvSpPr>
          <p:cNvPr id="26" name="Rectangle 25"/>
          <p:cNvSpPr/>
          <p:nvPr/>
        </p:nvSpPr>
        <p:spPr>
          <a:xfrm>
            <a:off x="530352" y="3533709"/>
            <a:ext cx="182880" cy="201168"/>
          </a:xfrm>
          <a:prstGeom prst="rect">
            <a:avLst/>
          </a:prstGeom>
          <a:solidFill>
            <a:srgbClr val="2F78B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Rectangle 26"/>
          <p:cNvSpPr/>
          <p:nvPr/>
        </p:nvSpPr>
        <p:spPr>
          <a:xfrm>
            <a:off x="786384" y="3442269"/>
            <a:ext cx="182880" cy="292608"/>
          </a:xfrm>
          <a:prstGeom prst="rect">
            <a:avLst/>
          </a:prstGeom>
          <a:solidFill>
            <a:srgbClr val="2F78B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 name="Rectangle 27"/>
          <p:cNvSpPr/>
          <p:nvPr/>
        </p:nvSpPr>
        <p:spPr>
          <a:xfrm>
            <a:off x="1042416" y="3515421"/>
            <a:ext cx="182880" cy="219456"/>
          </a:xfrm>
          <a:prstGeom prst="rect">
            <a:avLst/>
          </a:prstGeom>
          <a:solidFill>
            <a:srgbClr val="2F78B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Rectangle 28"/>
          <p:cNvSpPr/>
          <p:nvPr/>
        </p:nvSpPr>
        <p:spPr>
          <a:xfrm>
            <a:off x="1298448" y="3231957"/>
            <a:ext cx="182880" cy="502920"/>
          </a:xfrm>
          <a:prstGeom prst="rect">
            <a:avLst/>
          </a:prstGeom>
          <a:solidFill>
            <a:srgbClr val="DC50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Rectangle 29"/>
          <p:cNvSpPr/>
          <p:nvPr/>
        </p:nvSpPr>
        <p:spPr>
          <a:xfrm>
            <a:off x="1554480" y="3478845"/>
            <a:ext cx="182880" cy="256032"/>
          </a:xfrm>
          <a:prstGeom prst="rect">
            <a:avLst/>
          </a:prstGeom>
          <a:solidFill>
            <a:srgbClr val="2F78B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Rectangle 30"/>
          <p:cNvSpPr/>
          <p:nvPr/>
        </p:nvSpPr>
        <p:spPr>
          <a:xfrm>
            <a:off x="1810512" y="3113085"/>
            <a:ext cx="182880" cy="621792"/>
          </a:xfrm>
          <a:prstGeom prst="rect">
            <a:avLst/>
          </a:prstGeom>
          <a:solidFill>
            <a:srgbClr val="DC50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Rectangle 31"/>
          <p:cNvSpPr/>
          <p:nvPr/>
        </p:nvSpPr>
        <p:spPr>
          <a:xfrm>
            <a:off x="2066543" y="3460557"/>
            <a:ext cx="182880" cy="274320"/>
          </a:xfrm>
          <a:prstGeom prst="rect">
            <a:avLst/>
          </a:prstGeom>
          <a:solidFill>
            <a:srgbClr val="2F78B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Rectangle 32"/>
          <p:cNvSpPr/>
          <p:nvPr/>
        </p:nvSpPr>
        <p:spPr>
          <a:xfrm>
            <a:off x="2322576" y="3186237"/>
            <a:ext cx="182880" cy="548640"/>
          </a:xfrm>
          <a:prstGeom prst="rect">
            <a:avLst/>
          </a:prstGeom>
          <a:solidFill>
            <a:srgbClr val="DC50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4" name="TextBox 33"/>
          <p:cNvSpPr txBox="1"/>
          <p:nvPr/>
        </p:nvSpPr>
        <p:spPr>
          <a:xfrm>
            <a:off x="484632" y="3835461"/>
            <a:ext cx="2284280" cy="161583"/>
          </a:xfrm>
          <a:prstGeom prst="rect">
            <a:avLst/>
          </a:prstGeom>
          <a:noFill/>
        </p:spPr>
        <p:txBody>
          <a:bodyPr wrap="none" lIns="0" tIns="0" rIns="0" bIns="0">
            <a:spAutoFit/>
          </a:bodyPr>
          <a:lstStyle/>
          <a:p>
            <a:pPr algn="l"/>
            <a:r>
              <a:rPr sz="1050" b="0">
                <a:solidFill>
                  <a:srgbClr val="6E6E6E"/>
                </a:solidFill>
                <a:latin typeface="Calibri" panose="020F0502020204030204" pitchFamily="34" charset="0"/>
                <a:cs typeface="Calibri" panose="020F0502020204030204" pitchFamily="34" charset="0"/>
              </a:rPr>
              <a:t>payload values; taller bars have larger |g|</a:t>
            </a:r>
          </a:p>
        </p:txBody>
      </p:sp>
      <p:cxnSp>
        <p:nvCxnSpPr>
          <p:cNvPr id="35" name="Connector 34"/>
          <p:cNvCxnSpPr/>
          <p:nvPr/>
        </p:nvCxnSpPr>
        <p:spPr>
          <a:xfrm>
            <a:off x="2615184" y="3387405"/>
            <a:ext cx="292608" cy="0"/>
          </a:xfrm>
          <a:prstGeom prst="line">
            <a:avLst/>
          </a:prstGeom>
          <a:ln w="15240">
            <a:solidFill>
              <a:srgbClr val="6E6E6E"/>
            </a:solidFill>
            <a:tailEnd type="triangle"/>
          </a:ln>
        </p:spPr>
        <p:style>
          <a:lnRef idx="2">
            <a:schemeClr val="accent1"/>
          </a:lnRef>
          <a:fillRef idx="0">
            <a:schemeClr val="accent1"/>
          </a:fillRef>
          <a:effectRef idx="1">
            <a:schemeClr val="accent1"/>
          </a:effectRef>
          <a:fontRef idx="minor">
            <a:schemeClr val="tx1"/>
          </a:fontRef>
        </p:style>
      </p:cxnSp>
      <p:sp>
        <p:nvSpPr>
          <p:cNvPr id="36" name="Rounded Rectangle 35"/>
          <p:cNvSpPr/>
          <p:nvPr/>
        </p:nvSpPr>
        <p:spPr>
          <a:xfrm>
            <a:off x="2944368" y="3039933"/>
            <a:ext cx="1325880" cy="694944"/>
          </a:xfrm>
          <a:prstGeom prst="roundRect">
            <a:avLst/>
          </a:prstGeom>
          <a:solidFill>
            <a:srgbClr val="DDEBF7"/>
          </a:solidFill>
          <a:ln w="15240">
            <a:solidFill>
              <a:srgbClr val="2D7BC2"/>
            </a:solidFill>
          </a:ln>
        </p:spPr>
        <p:style>
          <a:lnRef idx="1">
            <a:schemeClr val="accent1"/>
          </a:lnRef>
          <a:fillRef idx="3">
            <a:schemeClr val="accent1"/>
          </a:fillRef>
          <a:effectRef idx="2">
            <a:schemeClr val="accent1"/>
          </a:effectRef>
          <a:fontRef idx="minor">
            <a:schemeClr val="lt1"/>
          </a:fontRef>
        </p:style>
        <p:txBody>
          <a:bodyPr lIns="76200" tIns="25400" rIns="76200" bIns="25400" rtlCol="0" anchor="ctr"/>
          <a:lstStyle/>
          <a:p>
            <a:pPr algn="ctr">
              <a:spcBef>
                <a:spcPts val="0"/>
              </a:spcBef>
              <a:spcAft>
                <a:spcPts val="0"/>
              </a:spcAft>
            </a:pPr>
            <a:r>
              <a:rPr sz="1600" b="1">
                <a:solidFill>
                  <a:srgbClr val="1C1C1C"/>
                </a:solidFill>
                <a:latin typeface="Calibri" panose="020F0502020204030204" pitchFamily="34" charset="0"/>
                <a:cs typeface="Calibri" panose="020F0502020204030204" pitchFamily="34" charset="0"/>
              </a:rPr>
              <a:t>Score packet</a:t>
            </a:r>
          </a:p>
          <a:p>
            <a:pPr algn="ctr">
              <a:spcBef>
                <a:spcPts val="0"/>
              </a:spcBef>
              <a:spcAft>
                <a:spcPts val="0"/>
              </a:spcAft>
            </a:pPr>
            <a:r>
              <a:rPr sz="1600" b="1">
                <a:solidFill>
                  <a:srgbClr val="1C1C1C"/>
                </a:solidFill>
                <a:latin typeface="Calibri" panose="020F0502020204030204" pitchFamily="34" charset="0"/>
                <a:cs typeface="Calibri" panose="020F0502020204030204" pitchFamily="34" charset="0"/>
              </a:rPr>
              <a:t>μ(p)=mean |g|</a:t>
            </a:r>
          </a:p>
        </p:txBody>
      </p:sp>
      <p:sp>
        <p:nvSpPr>
          <p:cNvPr id="37" name="TextBox 36"/>
          <p:cNvSpPr txBox="1"/>
          <p:nvPr/>
        </p:nvSpPr>
        <p:spPr>
          <a:xfrm>
            <a:off x="2954413" y="3780597"/>
            <a:ext cx="1324080" cy="161583"/>
          </a:xfrm>
          <a:prstGeom prst="rect">
            <a:avLst/>
          </a:prstGeom>
          <a:noFill/>
        </p:spPr>
        <p:txBody>
          <a:bodyPr wrap="none" lIns="0" tIns="0" rIns="0" bIns="0">
            <a:spAutoFit/>
          </a:bodyPr>
          <a:lstStyle/>
          <a:p>
            <a:pPr algn="ctr"/>
            <a:r>
              <a:rPr sz="1050" b="0">
                <a:solidFill>
                  <a:srgbClr val="6E6E6E"/>
                </a:solidFill>
                <a:latin typeface="Calibri" panose="020F0502020204030204" pitchFamily="34" charset="0"/>
                <a:cs typeface="Calibri" panose="020F0502020204030204" pitchFamily="34" charset="0"/>
              </a:rPr>
              <a:t>packet-level importance</a:t>
            </a:r>
          </a:p>
        </p:txBody>
      </p:sp>
      <p:cxnSp>
        <p:nvCxnSpPr>
          <p:cNvPr id="38" name="Connector 37"/>
          <p:cNvCxnSpPr/>
          <p:nvPr/>
        </p:nvCxnSpPr>
        <p:spPr>
          <a:xfrm>
            <a:off x="4315968" y="3387405"/>
            <a:ext cx="292608" cy="0"/>
          </a:xfrm>
          <a:prstGeom prst="line">
            <a:avLst/>
          </a:prstGeom>
          <a:ln w="15240">
            <a:solidFill>
              <a:srgbClr val="6E6E6E"/>
            </a:solidFill>
            <a:tailEnd type="triangle"/>
          </a:ln>
        </p:spPr>
        <p:style>
          <a:lnRef idx="2">
            <a:schemeClr val="accent1"/>
          </a:lnRef>
          <a:fillRef idx="0">
            <a:schemeClr val="accent1"/>
          </a:fillRef>
          <a:effectRef idx="1">
            <a:schemeClr val="accent1"/>
          </a:effectRef>
          <a:fontRef idx="minor">
            <a:schemeClr val="tx1"/>
          </a:fontRef>
        </p:style>
      </p:cxnSp>
      <p:sp>
        <p:nvSpPr>
          <p:cNvPr id="39" name="Rounded Rectangle 38"/>
          <p:cNvSpPr/>
          <p:nvPr/>
        </p:nvSpPr>
        <p:spPr>
          <a:xfrm>
            <a:off x="4654296" y="3012501"/>
            <a:ext cx="1691640" cy="749808"/>
          </a:xfrm>
          <a:prstGeom prst="roundRect">
            <a:avLst/>
          </a:prstGeom>
          <a:solidFill>
            <a:srgbClr val="FFF2CC"/>
          </a:solidFill>
          <a:ln w="15240">
            <a:solidFill>
              <a:srgbClr val="BF8F00"/>
            </a:solidFill>
          </a:ln>
        </p:spPr>
        <p:style>
          <a:lnRef idx="1">
            <a:schemeClr val="accent1"/>
          </a:lnRef>
          <a:fillRef idx="3">
            <a:schemeClr val="accent1"/>
          </a:fillRef>
          <a:effectRef idx="2">
            <a:schemeClr val="accent1"/>
          </a:effectRef>
          <a:fontRef idx="minor">
            <a:schemeClr val="lt1"/>
          </a:fontRef>
        </p:style>
        <p:txBody>
          <a:bodyPr lIns="76200" tIns="25400" rIns="76200" bIns="25400" rtlCol="0" anchor="ctr"/>
          <a:lstStyle/>
          <a:p>
            <a:pPr algn="ctr">
              <a:spcBef>
                <a:spcPts val="0"/>
              </a:spcBef>
              <a:spcAft>
                <a:spcPts val="0"/>
              </a:spcAft>
            </a:pPr>
            <a:r>
              <a:rPr sz="1200" b="1">
                <a:solidFill>
                  <a:srgbClr val="1C1C1C"/>
                </a:solidFill>
                <a:latin typeface="Calibri" panose="020F0502020204030204" pitchFamily="34" charset="0"/>
                <a:cs typeface="Calibri" panose="020F0502020204030204" pitchFamily="34" charset="0"/>
              </a:rPr>
              <a:t>Estimate threshold τ</a:t>
            </a:r>
          </a:p>
          <a:p>
            <a:pPr algn="ctr">
              <a:spcBef>
                <a:spcPts val="0"/>
              </a:spcBef>
              <a:spcAft>
                <a:spcPts val="0"/>
              </a:spcAft>
            </a:pPr>
            <a:r>
              <a:rPr sz="1200" b="1">
                <a:solidFill>
                  <a:srgbClr val="1C1C1C"/>
                </a:solidFill>
                <a:latin typeface="Calibri" panose="020F0502020204030204" pitchFamily="34" charset="0"/>
                <a:cs typeface="Calibri" panose="020F0502020204030204" pitchFamily="34" charset="0"/>
              </a:rPr>
              <a:t>from sampled Top-K</a:t>
            </a:r>
          </a:p>
          <a:p>
            <a:pPr algn="ctr">
              <a:spcBef>
                <a:spcPts val="0"/>
              </a:spcBef>
              <a:spcAft>
                <a:spcPts val="0"/>
              </a:spcAft>
            </a:pPr>
            <a:r>
              <a:rPr sz="1200" b="1">
                <a:solidFill>
                  <a:srgbClr val="1C1C1C"/>
                </a:solidFill>
                <a:latin typeface="Calibri" panose="020F0502020204030204" pitchFamily="34" charset="0"/>
                <a:cs typeface="Calibri" panose="020F0502020204030204" pitchFamily="34" charset="0"/>
              </a:rPr>
              <a:t>(default K=1%)</a:t>
            </a:r>
          </a:p>
        </p:txBody>
      </p:sp>
      <p:sp>
        <p:nvSpPr>
          <p:cNvPr id="40" name="TextBox 39"/>
          <p:cNvSpPr txBox="1"/>
          <p:nvPr/>
        </p:nvSpPr>
        <p:spPr>
          <a:xfrm>
            <a:off x="4528221" y="3798885"/>
            <a:ext cx="1962077" cy="161583"/>
          </a:xfrm>
          <a:prstGeom prst="rect">
            <a:avLst/>
          </a:prstGeom>
          <a:noFill/>
        </p:spPr>
        <p:txBody>
          <a:bodyPr wrap="none" lIns="0" tIns="0" rIns="0" bIns="0">
            <a:spAutoFit/>
          </a:bodyPr>
          <a:lstStyle/>
          <a:p>
            <a:pPr algn="ctr"/>
            <a:r>
              <a:rPr sz="1050" b="0">
                <a:solidFill>
                  <a:srgbClr val="6E6E6E"/>
                </a:solidFill>
                <a:latin typeface="Calibri" panose="020F0502020204030204" pitchFamily="34" charset="0"/>
                <a:cs typeface="Calibri" panose="020F0502020204030204" pitchFamily="34" charset="0"/>
              </a:rPr>
              <a:t>small sample avoids full-tensor scan</a:t>
            </a:r>
          </a:p>
        </p:txBody>
      </p:sp>
      <p:cxnSp>
        <p:nvCxnSpPr>
          <p:cNvPr id="41" name="Connector 40"/>
          <p:cNvCxnSpPr/>
          <p:nvPr/>
        </p:nvCxnSpPr>
        <p:spPr>
          <a:xfrm flipV="1">
            <a:off x="6382512" y="2975925"/>
            <a:ext cx="438912" cy="310896"/>
          </a:xfrm>
          <a:prstGeom prst="line">
            <a:avLst/>
          </a:prstGeom>
          <a:ln w="15240">
            <a:solidFill>
              <a:srgbClr val="6E6E6E"/>
            </a:solidFill>
            <a:tailEnd type="triangle"/>
          </a:ln>
        </p:spPr>
        <p:style>
          <a:lnRef idx="2">
            <a:schemeClr val="accent1"/>
          </a:lnRef>
          <a:fillRef idx="0">
            <a:schemeClr val="accent1"/>
          </a:fillRef>
          <a:effectRef idx="1">
            <a:schemeClr val="accent1"/>
          </a:effectRef>
          <a:fontRef idx="minor">
            <a:schemeClr val="tx1"/>
          </a:fontRef>
        </p:style>
      </p:cxnSp>
      <p:cxnSp>
        <p:nvCxnSpPr>
          <p:cNvPr id="42" name="Connector 41"/>
          <p:cNvCxnSpPr/>
          <p:nvPr/>
        </p:nvCxnSpPr>
        <p:spPr>
          <a:xfrm>
            <a:off x="6382512" y="3497133"/>
            <a:ext cx="438912" cy="329184"/>
          </a:xfrm>
          <a:prstGeom prst="line">
            <a:avLst/>
          </a:prstGeom>
          <a:ln w="15240">
            <a:solidFill>
              <a:srgbClr val="6E6E6E"/>
            </a:solidFill>
            <a:tailEnd type="triangle"/>
          </a:ln>
        </p:spPr>
        <p:style>
          <a:lnRef idx="2">
            <a:schemeClr val="accent1"/>
          </a:lnRef>
          <a:fillRef idx="0">
            <a:schemeClr val="accent1"/>
          </a:fillRef>
          <a:effectRef idx="1">
            <a:schemeClr val="accent1"/>
          </a:effectRef>
          <a:fontRef idx="minor">
            <a:schemeClr val="tx1"/>
          </a:fontRef>
        </p:style>
      </p:cxnSp>
      <p:sp>
        <p:nvSpPr>
          <p:cNvPr id="43" name="Rounded Rectangle 42"/>
          <p:cNvSpPr/>
          <p:nvPr/>
        </p:nvSpPr>
        <p:spPr>
          <a:xfrm>
            <a:off x="6876288" y="2710749"/>
            <a:ext cx="1572768" cy="530352"/>
          </a:xfrm>
          <a:prstGeom prst="roundRect">
            <a:avLst/>
          </a:prstGeom>
          <a:solidFill>
            <a:srgbClr val="FCE4D6"/>
          </a:solidFill>
          <a:ln w="15240">
            <a:solidFill>
              <a:srgbClr val="E64137"/>
            </a:solidFill>
          </a:ln>
        </p:spPr>
        <p:style>
          <a:lnRef idx="1">
            <a:schemeClr val="accent1"/>
          </a:lnRef>
          <a:fillRef idx="3">
            <a:schemeClr val="accent1"/>
          </a:fillRef>
          <a:effectRef idx="2">
            <a:schemeClr val="accent1"/>
          </a:effectRef>
          <a:fontRef idx="minor">
            <a:schemeClr val="lt1"/>
          </a:fontRef>
        </p:style>
        <p:txBody>
          <a:bodyPr lIns="76200" tIns="25400" rIns="76200" bIns="25400" rtlCol="0" anchor="ctr"/>
          <a:lstStyle/>
          <a:p>
            <a:pPr algn="ctr">
              <a:spcBef>
                <a:spcPts val="0"/>
              </a:spcBef>
              <a:spcAft>
                <a:spcPts val="0"/>
              </a:spcAft>
            </a:pPr>
            <a:r>
              <a:rPr sz="1400" b="1">
                <a:solidFill>
                  <a:srgbClr val="1C1C1C"/>
                </a:solidFill>
                <a:latin typeface="Calibri" panose="020F0502020204030204" pitchFamily="34" charset="0"/>
                <a:cs typeface="Calibri" panose="020F0502020204030204" pitchFamily="34" charset="0"/>
              </a:rPr>
              <a:t>HP if μ(p) ≥ τ</a:t>
            </a:r>
          </a:p>
          <a:p>
            <a:pPr algn="ctr">
              <a:spcBef>
                <a:spcPts val="0"/>
              </a:spcBef>
              <a:spcAft>
                <a:spcPts val="0"/>
              </a:spcAft>
            </a:pPr>
            <a:r>
              <a:rPr sz="1400" b="1">
                <a:solidFill>
                  <a:srgbClr val="1C1C1C"/>
                </a:solidFill>
                <a:latin typeface="Calibri" panose="020F0502020204030204" pitchFamily="34" charset="0"/>
                <a:cs typeface="Calibri" panose="020F0502020204030204" pitchFamily="34" charset="0"/>
              </a:rPr>
              <a:t>protect with FEC</a:t>
            </a:r>
          </a:p>
        </p:txBody>
      </p:sp>
      <p:sp>
        <p:nvSpPr>
          <p:cNvPr id="44" name="Rounded Rectangle 43"/>
          <p:cNvSpPr/>
          <p:nvPr/>
        </p:nvSpPr>
        <p:spPr>
          <a:xfrm>
            <a:off x="6876288" y="3579429"/>
            <a:ext cx="1572768" cy="530352"/>
          </a:xfrm>
          <a:prstGeom prst="roundRect">
            <a:avLst/>
          </a:prstGeom>
          <a:solidFill>
            <a:srgbClr val="DDEBF7"/>
          </a:solidFill>
          <a:ln w="15240">
            <a:solidFill>
              <a:srgbClr val="2D7BC2"/>
            </a:solidFill>
          </a:ln>
        </p:spPr>
        <p:style>
          <a:lnRef idx="1">
            <a:schemeClr val="accent1"/>
          </a:lnRef>
          <a:fillRef idx="3">
            <a:schemeClr val="accent1"/>
          </a:fillRef>
          <a:effectRef idx="2">
            <a:schemeClr val="accent1"/>
          </a:effectRef>
          <a:fontRef idx="minor">
            <a:schemeClr val="lt1"/>
          </a:fontRef>
        </p:style>
        <p:txBody>
          <a:bodyPr lIns="76200" tIns="25400" rIns="76200" bIns="25400" rtlCol="0" anchor="ctr"/>
          <a:lstStyle/>
          <a:p>
            <a:pPr algn="ctr">
              <a:spcBef>
                <a:spcPts val="0"/>
              </a:spcBef>
              <a:spcAft>
                <a:spcPts val="0"/>
              </a:spcAft>
            </a:pPr>
            <a:r>
              <a:rPr sz="1400" b="1">
                <a:solidFill>
                  <a:srgbClr val="1C1C1C"/>
                </a:solidFill>
                <a:latin typeface="Calibri" panose="020F0502020204030204" pitchFamily="34" charset="0"/>
                <a:cs typeface="Calibri" panose="020F0502020204030204" pitchFamily="34" charset="0"/>
              </a:rPr>
              <a:t>LP if μ(p) &lt; τ</a:t>
            </a:r>
          </a:p>
          <a:p>
            <a:pPr algn="ctr">
              <a:spcBef>
                <a:spcPts val="0"/>
              </a:spcBef>
              <a:spcAft>
                <a:spcPts val="0"/>
              </a:spcAft>
            </a:pPr>
            <a:r>
              <a:rPr sz="1400" b="1">
                <a:solidFill>
                  <a:srgbClr val="1C1C1C"/>
                </a:solidFill>
                <a:latin typeface="Calibri" panose="020F0502020204030204" pitchFamily="34" charset="0"/>
                <a:cs typeface="Calibri" panose="020F0502020204030204" pitchFamily="34" charset="0"/>
              </a:rPr>
              <a:t>no FEC by default</a:t>
            </a:r>
          </a:p>
        </p:txBody>
      </p:sp>
      <p:sp>
        <p:nvSpPr>
          <p:cNvPr id="45" name="Rounded Rectangle 44"/>
          <p:cNvSpPr/>
          <p:nvPr/>
        </p:nvSpPr>
        <p:spPr>
          <a:xfrm>
            <a:off x="429768" y="4347525"/>
            <a:ext cx="8101583" cy="393192"/>
          </a:xfrm>
          <a:prstGeom prst="roundRect">
            <a:avLst/>
          </a:prstGeom>
          <a:solidFill>
            <a:srgbClr val="F5F5F5"/>
          </a:solidFill>
          <a:ln w="12700">
            <a:solidFill>
              <a:srgbClr val="CDCDCD"/>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2000" b="1">
                <a:solidFill>
                  <a:srgbClr val="1C1C1C"/>
                </a:solidFill>
                <a:latin typeface="Calibri" panose="020F0502020204030204" pitchFamily="34" charset="0"/>
                <a:cs typeface="Calibri" panose="020F0502020204030204" pitchFamily="34" charset="0"/>
              </a:rPr>
              <a:t>Spend</a:t>
            </a:r>
            <a:r>
              <a:rPr lang="zh-CN" altLang="en-US" sz="2000" b="1">
                <a:solidFill>
                  <a:srgbClr val="1C1C1C"/>
                </a:solidFill>
                <a:latin typeface="Calibri" panose="020F0502020204030204" pitchFamily="34" charset="0"/>
                <a:cs typeface="Calibri" panose="020F0502020204030204" pitchFamily="34" charset="0"/>
              </a:rPr>
              <a:t> </a:t>
            </a:r>
            <a:r>
              <a:rPr lang="en-US" altLang="zh-CN" sz="2000" b="1">
                <a:solidFill>
                  <a:srgbClr val="1C1C1C"/>
                </a:solidFill>
                <a:latin typeface="Calibri" panose="020F0502020204030204" pitchFamily="34" charset="0"/>
                <a:cs typeface="Calibri" panose="020F0502020204030204" pitchFamily="34" charset="0"/>
              </a:rPr>
              <a:t>FEC</a:t>
            </a:r>
            <a:r>
              <a:rPr sz="2000" b="1">
                <a:solidFill>
                  <a:srgbClr val="1C1C1C"/>
                </a:solidFill>
                <a:latin typeface="Calibri" panose="020F0502020204030204" pitchFamily="34" charset="0"/>
                <a:cs typeface="Calibri" panose="020F0502020204030204" pitchFamily="34" charset="0"/>
              </a:rPr>
              <a:t> redundancy on rare high-magnitude packets</a:t>
            </a:r>
          </a:p>
        </p:txBody>
      </p:sp>
      <p:sp>
        <p:nvSpPr>
          <p:cNvPr id="46" name="Rectangle 45"/>
          <p:cNvSpPr/>
          <p:nvPr/>
        </p:nvSpPr>
        <p:spPr>
          <a:xfrm>
            <a:off x="320039" y="877823"/>
            <a:ext cx="4187953" cy="1458913"/>
          </a:xfrm>
          <a:prstGeom prst="rect">
            <a:avLst/>
          </a:prstGeom>
          <a:noFill/>
          <a:ln w="28575">
            <a:solidFill>
              <a:srgbClr val="C800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157</TotalTime>
  <Words>2504</Words>
  <Application>Microsoft Macintosh PowerPoint</Application>
  <PresentationFormat>全屏显示(16:9)</PresentationFormat>
  <Paragraphs>288</Paragraphs>
  <Slides>15</Slides>
  <Notes>15</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15</vt:i4>
      </vt:variant>
    </vt:vector>
  </HeadingPairs>
  <TitlesOfParts>
    <vt:vector size="22" baseType="lpstr">
      <vt:lpstr>Aptos</vt:lpstr>
      <vt:lpstr>Arial</vt:lpstr>
      <vt:lpstr>Calibri</vt:lpstr>
      <vt:lpstr>Calibri Light</vt:lpstr>
      <vt:lpstr>Cambria Math</vt:lpstr>
      <vt:lpstr>Helvetica</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Beijing University of Posts and Telecommunications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Semantic-Aware Loss Recovery for Cross-Datacenter Model Training</dc:title>
  <dc:subject>APNet 2026 conference presentation</dc:subject>
  <dc:creator>Yutong Zhao</dc:creator>
  <cp:lastModifiedBy>Yiran Zhang</cp:lastModifiedBy>
  <cp:revision>9</cp:revision>
  <dcterms:created xsi:type="dcterms:W3CDTF">2026-08-04T13:46:11Z</dcterms:created>
  <dcterms:modified xsi:type="dcterms:W3CDTF">2026-08-06T01:56:36Z</dcterms:modified>
</cp:coreProperties>
</file>